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74" r:id="rId5"/>
    <p:sldId id="275" r:id="rId6"/>
    <p:sldId id="269" r:id="rId7"/>
    <p:sldId id="276" r:id="rId8"/>
    <p:sldId id="279" r:id="rId9"/>
    <p:sldId id="270" r:id="rId10"/>
    <p:sldId id="261" r:id="rId11"/>
    <p:sldId id="266" r:id="rId12"/>
    <p:sldId id="280" r:id="rId13"/>
    <p:sldId id="267" r:id="rId14"/>
    <p:sldId id="262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Walker" initials="KW" lastIdx="1" clrIdx="0">
    <p:extLst>
      <p:ext uri="{19B8F6BF-5375-455C-9EA6-DF929625EA0E}">
        <p15:presenceInfo xmlns:p15="http://schemas.microsoft.com/office/powerpoint/2012/main" userId="S::walkerka@nsula.edu::40657c75-d895-4370-9373-fe0a5e66e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1"/>
    <p:restoredTop sz="82680" autoAdjust="0"/>
  </p:normalViewPr>
  <p:slideViewPr>
    <p:cSldViewPr>
      <p:cViewPr varScale="1">
        <p:scale>
          <a:sx n="86" d="100"/>
          <a:sy n="86" d="100"/>
        </p:scale>
        <p:origin x="1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5T17:29:23.15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B2BAFA-076C-4723-9843-2FD4BEFC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31D403-4D37-49DD-A50F-1497A9136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menofthehall.org/introducing-2017-nwhf-inducte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nsci.agsci.colostate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Temple </a:t>
            </a:r>
            <a:r>
              <a:rPr lang="en-US" dirty="0" err="1"/>
              <a:t>Grandin</a:t>
            </a:r>
            <a:r>
              <a:rPr lang="en-US"/>
              <a:t>, Ph.D., is the most accomplished and well-known adult with autism in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Neurophysiological Disorders</a:t>
            </a:r>
          </a:p>
          <a:p>
            <a:pPr lvl="1" eaLnBrk="1" hangingPunct="1"/>
            <a:r>
              <a:rPr lang="en-US" dirty="0">
                <a:latin typeface="Comic Sans MS" pitchFamily="66" charset="0"/>
              </a:rPr>
              <a:t>not to a specific location in the brain but suggest that autism is due to connection abnormalities between neural networks that process information. 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2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we see</a:t>
            </a:r>
            <a:r>
              <a:rPr lang="en-US" baseline="0" dirty="0"/>
              <a:t> an</a:t>
            </a:r>
            <a:r>
              <a:rPr lang="en-US" dirty="0"/>
              <a:t> incongruence in verbal and non-verbal communication.</a:t>
            </a:r>
          </a:p>
          <a:p>
            <a:endParaRPr lang="en-US" dirty="0"/>
          </a:p>
          <a:p>
            <a:r>
              <a:rPr lang="en-US" dirty="0"/>
              <a:t>Verbal: "I do not have a problem with you!"</a:t>
            </a:r>
          </a:p>
          <a:p>
            <a:r>
              <a:rPr lang="en-US" dirty="0"/>
              <a:t>Non-verbal: person avoids eye-contact, looks anxious, has a closed body language,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521A9-F379-45C2-A7BB-A4815CA6BB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Dr. Temple Grandin, Colorado State University professor of animal sciences and world-renowned autism spokesperson, has been named to the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National Women’s Hall of Fame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A professor of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/>
              </a:rPr>
              <a:t>animal sciences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for more than 20 years, Grandin has made enormous contributions to the livestock industry. Her autism allows her to think in pictures, and that ability has made her a visionary in her field. Her insights into animal behavior shaped innovative approaches to livestock handling, including methods and designs for humane slaughter that have become the industry standard.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1D403-4D37-49DD-A50F-1497A91368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B89E3E-5A2C-49BC-9339-1FA3982B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68DA-6668-4838-AB33-05C137D20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6145-7A0D-409C-B613-7F1F50FE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6613-743E-43FE-88CB-F0F9E93C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91F1-F221-4686-8960-F31F82D51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F921-BAD4-4DD7-8FB4-64CF78EA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ACDD-2679-4ACD-90B2-E5E1CE58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AC73-17C2-47C5-BAE1-02191C7A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B86B-DFD8-487C-8332-9F5ECBE7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1D36-7B69-4274-B395-741018FA4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BE35-FF12-4D55-84E6-80AD274D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5AC3-2121-48D3-9165-635C577FF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075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076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077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078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079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3080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095B3E-B202-4AA8-8AEE-1D2AC77E2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m-chat.org/LineagenMChat/media/Lineagen-M-Chat-Media/mchatDOTorg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M-w7JNCg0" TargetMode="External"/><Relationship Id="rId2" Type="http://schemas.openxmlformats.org/officeDocument/2006/relationships/hyperlink" Target="http://www.youtube.com/watch?v=NbVG8lYEsNs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924800" cy="1905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Autism Spectrum Disorders</a:t>
            </a:r>
            <a:br>
              <a:rPr lang="en-US" dirty="0">
                <a:latin typeface="Comic Sans MS" pitchFamily="66" charset="0"/>
                <a:cs typeface="Times New Roman" pitchFamily="18" charset="0"/>
              </a:rPr>
            </a:b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71FB9-F599-1F42-86F7-28BD8025AFD8}"/>
              </a:ext>
            </a:extLst>
          </p:cNvPr>
          <p:cNvSpPr txBox="1"/>
          <p:nvPr/>
        </p:nvSpPr>
        <p:spPr>
          <a:xfrm>
            <a:off x="3109676" y="3198167"/>
            <a:ext cx="292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Faces of Autism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pitchFamily="66" charset="0"/>
              </a:rPr>
              <a:t>Prevalence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7467600" cy="4002087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omic Sans MS" pitchFamily="66" charset="0"/>
                <a:cs typeface="Times New Roman" pitchFamily="18" charset="0"/>
              </a:rPr>
              <a:t>once considered rare</a:t>
            </a:r>
          </a:p>
          <a:p>
            <a:pPr eaLnBrk="1" hangingPunct="1"/>
            <a:r>
              <a:rPr lang="en-US" sz="2800" dirty="0">
                <a:latin typeface="Comic Sans MS" pitchFamily="66" charset="0"/>
                <a:cs typeface="Times New Roman" pitchFamily="18" charset="0"/>
              </a:rPr>
              <a:t>In the U.S., the Centers for Disease Control 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  <a:cs typeface="Times New Roman" pitchFamily="18" charset="0"/>
              </a:rPr>
              <a:t>2001 - 1 in 500 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  <a:cs typeface="Times New Roman" pitchFamily="18" charset="0"/>
              </a:rPr>
              <a:t>2009 - 1 in 100</a:t>
            </a:r>
          </a:p>
          <a:p>
            <a:pPr lvl="1" eaLnBrk="1" hangingPunct="1"/>
            <a:r>
              <a:rPr lang="en-US" sz="2400" dirty="0">
                <a:latin typeface="Comic Sans MS" pitchFamily="66" charset="0"/>
                <a:cs typeface="Times New Roman" pitchFamily="18" charset="0"/>
              </a:rPr>
              <a:t>2018 – 1 in 59</a:t>
            </a:r>
          </a:p>
          <a:p>
            <a:pPr eaLnBrk="1" hangingPunct="1"/>
            <a:r>
              <a:rPr lang="en-US" sz="2800" dirty="0">
                <a:latin typeface="Comic Sans MS" pitchFamily="66" charset="0"/>
                <a:cs typeface="Times New Roman" pitchFamily="18" charset="0"/>
              </a:rPr>
              <a:t>4 times more prevalent in 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pitchFamily="66" charset="0"/>
                <a:cs typeface="Times New Roman" pitchFamily="18" charset="0"/>
              </a:rPr>
              <a:t>Causes and Prevention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3058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Unknown 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neurologically based)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Genetic predisposition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Identification: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  <a:hlinkClick r:id="rId3"/>
              </a:rPr>
              <a:t>Checklist for Autism in Toddlers (CHAT)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lvl="1"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Joint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3992BA-99B3-8B4A-84D3-51BB0B40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309" y="0"/>
            <a:ext cx="542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pitchFamily="66" charset="0"/>
                <a:cs typeface="Times New Roman" pitchFamily="18" charset="0"/>
              </a:rPr>
              <a:t>Intervention</a:t>
            </a:r>
            <a:r>
              <a:rPr lang="en-US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229600" cy="4687887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Early Intervention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Communication skills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Structured Environment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Predictability &amp; Routine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Functional Behavior Analysis</a:t>
            </a:r>
          </a:p>
          <a:p>
            <a:pPr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Methods</a:t>
            </a:r>
          </a:p>
          <a:p>
            <a:pPr lvl="1"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Applied Behavior Analysis (</a:t>
            </a:r>
            <a:r>
              <a:rPr lang="en-US" dirty="0">
                <a:latin typeface="Comic Sans MS" pitchFamily="66" charset="0"/>
                <a:cs typeface="Times New Roman" pitchFamily="18" charset="0"/>
                <a:hlinkClick r:id="rId2"/>
              </a:rPr>
              <a:t>ABA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 lvl="1" eaLnBrk="1" hangingPunct="1"/>
            <a:r>
              <a:rPr lang="en-US" dirty="0">
                <a:latin typeface="Comic Sans MS" pitchFamily="66" charset="0"/>
                <a:cs typeface="Times New Roman" pitchFamily="18" charset="0"/>
              </a:rPr>
              <a:t>TEACCH  </a:t>
            </a:r>
            <a:r>
              <a:rPr lang="en-US" dirty="0">
                <a:latin typeface="Comic Sans MS" pitchFamily="66" charset="0"/>
                <a:cs typeface="Times New Roman" pitchFamily="18" charset="0"/>
                <a:hlinkClick r:id="rId3"/>
              </a:rPr>
              <a:t>Shoebox Tasks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54720924-9F57-954E-A1D5-5371F1DB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361950"/>
            <a:ext cx="8102600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uniform&#10;&#10;Description automatically generated">
            <a:extLst>
              <a:ext uri="{FF2B5EF4-FFF2-40B4-BE49-F238E27FC236}">
                <a16:creationId xmlns:a16="http://schemas.microsoft.com/office/drawing/2014/main" id="{EFCDB3B2-B742-B84A-8183-6763834E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0"/>
            <a:ext cx="9144000" cy="4414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28790-0285-A74C-9F37-0015F92A262A}"/>
              </a:ext>
            </a:extLst>
          </p:cNvPr>
          <p:cNvSpPr txBox="1"/>
          <p:nvPr/>
        </p:nvSpPr>
        <p:spPr>
          <a:xfrm>
            <a:off x="2514600" y="5604301"/>
            <a:ext cx="4828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different, not less. </a:t>
            </a:r>
          </a:p>
          <a:p>
            <a:r>
              <a:rPr lang="en-US" dirty="0"/>
              <a:t>		- Dr. Temple Grandin</a:t>
            </a:r>
          </a:p>
        </p:txBody>
      </p:sp>
    </p:spTree>
    <p:extLst>
      <p:ext uri="{BB962C8B-B14F-4D97-AF65-F5344CB8AC3E}">
        <p14:creationId xmlns:p14="http://schemas.microsoft.com/office/powerpoint/2010/main" val="123512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17538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omic Sans MS" pitchFamily="66" charset="0"/>
                <a:cs typeface="Times New Roman" pitchFamily="18" charset="0"/>
              </a:rPr>
              <a:t>What is Autism?</a:t>
            </a:r>
            <a:endParaRPr lang="en-US" sz="4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477" y="2057400"/>
            <a:ext cx="7790123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A broad group of neurological disorders.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Characterized by severe and pervasive impairment in several areas of development: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Social interaction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Communication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The presence of stereotyped behavior, interest, and activities.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  <a:cs typeface="Times New Roman" pitchFamily="18" charset="0"/>
              </a:rPr>
              <a:t>Indicators of autism typically appear by       age 2 or 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7C73-EF4C-994E-8466-FAEB766B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Autism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A5A5-FF64-5A4A-9E9D-6065FF7B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17713"/>
            <a:ext cx="7964488" cy="4114800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a disease. </a:t>
            </a:r>
          </a:p>
          <a:p>
            <a:r>
              <a:rPr lang="en-US" dirty="0">
                <a:latin typeface="Comic Sans MS" panose="030F0902030302020204" pitchFamily="66" charset="0"/>
              </a:rPr>
              <a:t>curable. Autism is a life-long condition.</a:t>
            </a:r>
          </a:p>
        </p:txBody>
      </p:sp>
    </p:spTree>
    <p:extLst>
      <p:ext uri="{BB962C8B-B14F-4D97-AF65-F5344CB8AC3E}">
        <p14:creationId xmlns:p14="http://schemas.microsoft.com/office/powerpoint/2010/main" val="4175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9557-DE14-FB46-8ABF-5909702C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Individuals with autism…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A04C-3B40-3244-B295-FE17A922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can live successful lives and be contributing members of society.</a:t>
            </a:r>
          </a:p>
          <a:p>
            <a:r>
              <a:rPr lang="en-US" dirty="0">
                <a:latin typeface="Comic Sans MS" panose="030F0902030302020204" pitchFamily="66" charset="0"/>
              </a:rPr>
              <a:t>can show love and affection, in their own way.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60F041A-9FDF-944F-B05B-0158E5B3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824800"/>
            <a:ext cx="4572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B616-1940-D945-A8B1-138C9B68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ED460-5BA5-A04F-8E10-2F8A17BA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Theory of Mind – A social-cognitive skill that allows an individual to understand what someone else is thinking or feeling. </a:t>
            </a:r>
          </a:p>
          <a:p>
            <a:pPr lvl="1"/>
            <a:r>
              <a:rPr lang="en-US" dirty="0">
                <a:latin typeface="Comic Sans MS" panose="030F0902030302020204" pitchFamily="66" charset="0"/>
              </a:rPr>
              <a:t>The term ‘autism’ is derived from the Greek work ‘autos’ or self. </a:t>
            </a:r>
          </a:p>
        </p:txBody>
      </p:sp>
    </p:spTree>
    <p:extLst>
      <p:ext uri="{BB962C8B-B14F-4D97-AF65-F5344CB8AC3E}">
        <p14:creationId xmlns:p14="http://schemas.microsoft.com/office/powerpoint/2010/main" val="417037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 descr="http://www.holah.karoo.net/sallyanne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AutoShape 5" descr="http://www.holah.karoo.net/sallyanne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15A54D-1A0F-3B49-895B-B00C0999D7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494" y="0"/>
            <a:ext cx="48510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B616-1940-D945-A8B1-138C9B68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ED460-5BA5-A04F-8E10-2F8A17BA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Theory of Mind – A social-cognitive skill allow an individual to understand what someone else is thinking or feeling. </a:t>
            </a:r>
          </a:p>
          <a:p>
            <a:r>
              <a:rPr lang="en-US" dirty="0">
                <a:latin typeface="Comic Sans MS" panose="030F0902030302020204" pitchFamily="66" charset="0"/>
              </a:rPr>
              <a:t>Verbal &amp; Non-verbal communication</a:t>
            </a:r>
          </a:p>
          <a:p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9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50" y="725487"/>
            <a:ext cx="7793037" cy="1143000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Comic Sans MS" panose="030F0902030302020204" pitchFamily="66" charset="0"/>
              </a:rPr>
              <a:t>Verbal, visual, vo</a:t>
            </a:r>
            <a:r>
              <a:rPr lang="en-US" dirty="0">
                <a:latin typeface="Comic Sans MS" panose="030F0902030302020204" pitchFamily="66" charset="0"/>
              </a:rPr>
              <a:t>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082" y="2286000"/>
            <a:ext cx="8345488" cy="4114800"/>
          </a:xfrm>
        </p:spPr>
        <p:txBody>
          <a:bodyPr/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Comic Sans MS" panose="030F0902030302020204" pitchFamily="66" charset="0"/>
              </a:rPr>
              <a:t>Three elements effect  our overall opinion of a message concerning feelings: </a:t>
            </a:r>
          </a:p>
          <a:p>
            <a:pPr marL="411480" lvl="2" indent="-285750">
              <a:lnSpc>
                <a:spcPct val="150000"/>
              </a:lnSpc>
            </a:pPr>
            <a:r>
              <a:rPr lang="en-US" sz="2800" dirty="0">
                <a:latin typeface="Comic Sans MS" panose="030F0902030302020204" pitchFamily="66" charset="0"/>
              </a:rPr>
              <a:t>words account for 7%, </a:t>
            </a:r>
          </a:p>
          <a:p>
            <a:pPr marL="411480" lvl="2" indent="-285750">
              <a:lnSpc>
                <a:spcPct val="150000"/>
              </a:lnSpc>
            </a:pPr>
            <a:r>
              <a:rPr lang="en-US" sz="2800" dirty="0">
                <a:latin typeface="Comic Sans MS" panose="030F0902030302020204" pitchFamily="66" charset="0"/>
              </a:rPr>
              <a:t>tone of voice accounts for 38%,</a:t>
            </a:r>
          </a:p>
          <a:p>
            <a:pPr marL="411480" lvl="2" indent="-285750">
              <a:lnSpc>
                <a:spcPct val="150000"/>
              </a:lnSpc>
            </a:pPr>
            <a:r>
              <a:rPr lang="en-US" sz="2800" dirty="0">
                <a:latin typeface="Comic Sans MS" panose="030F0902030302020204" pitchFamily="66" charset="0"/>
              </a:rPr>
              <a:t>body language accounts for 55%.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860" y="4038600"/>
            <a:ext cx="2757461" cy="236220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7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6106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>
                <a:latin typeface="Comic Sans MS" pitchFamily="66" charset="0"/>
              </a:rPr>
              <a:t>I didn’t say she stole my money.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4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1398</TotalTime>
  <Words>384</Words>
  <Application>Microsoft Macintosh PowerPoint</Application>
  <PresentationFormat>On-screen Show (4:3)</PresentationFormat>
  <Paragraphs>67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Comic Sans MS</vt:lpstr>
      <vt:lpstr>Tahoma</vt:lpstr>
      <vt:lpstr>Times New Roman</vt:lpstr>
      <vt:lpstr>Wingdings</vt:lpstr>
      <vt:lpstr>Blends</vt:lpstr>
      <vt:lpstr>Autism Spectrum Disorders </vt:lpstr>
      <vt:lpstr>What is Autism?</vt:lpstr>
      <vt:lpstr>Autism is not…</vt:lpstr>
      <vt:lpstr>Individuals with autism…</vt:lpstr>
      <vt:lpstr>Challenges</vt:lpstr>
      <vt:lpstr>PowerPoint Presentation</vt:lpstr>
      <vt:lpstr>Challenges</vt:lpstr>
      <vt:lpstr>Verbal, visual, vocal</vt:lpstr>
      <vt:lpstr>PowerPoint Presentation</vt:lpstr>
      <vt:lpstr>Prevalence</vt:lpstr>
      <vt:lpstr>Causes and Prevention </vt:lpstr>
      <vt:lpstr>PowerPoint Presentation</vt:lpstr>
      <vt:lpstr>Intervention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Autistic Spectrum Disorders </dc:title>
  <dc:creator>Karen Walker</dc:creator>
  <cp:lastModifiedBy>Laura Healy</cp:lastModifiedBy>
  <cp:revision>39</cp:revision>
  <dcterms:created xsi:type="dcterms:W3CDTF">2004-04-13T17:01:38Z</dcterms:created>
  <dcterms:modified xsi:type="dcterms:W3CDTF">2019-08-27T20:52:55Z</dcterms:modified>
</cp:coreProperties>
</file>