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/>
    <p:restoredTop sz="94712"/>
  </p:normalViewPr>
  <p:slideViewPr>
    <p:cSldViewPr snapToGrid="0" snapToObjects="1">
      <p:cViewPr varScale="1">
        <p:scale>
          <a:sx n="112" d="100"/>
          <a:sy n="112" d="100"/>
        </p:scale>
        <p:origin x="224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521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6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62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7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7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B8E149-CFF6-244C-BBC7-D9F3A201E9D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38D3-F189-1543-B70F-2879A864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04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E63A-9E02-B74C-B131-D84F79252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Individuals with Special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ADB78-1B84-2743-9DCD-D822F6487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Karen Walker</a:t>
            </a:r>
          </a:p>
        </p:txBody>
      </p:sp>
    </p:spTree>
    <p:extLst>
      <p:ext uri="{BB962C8B-B14F-4D97-AF65-F5344CB8AC3E}">
        <p14:creationId xmlns:p14="http://schemas.microsoft.com/office/powerpoint/2010/main" val="150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C0C3-FF2A-C04C-BD23-36704793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individual with special needs requires assistance for disabilities that may be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A1CC-3E22-2644-9494-30C424F92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98688"/>
            <a:ext cx="8823960" cy="4195481"/>
          </a:xfrm>
        </p:spPr>
        <p:txBody>
          <a:bodyPr>
            <a:normAutofit/>
          </a:bodyPr>
          <a:lstStyle/>
          <a:p>
            <a:r>
              <a:rPr lang="en-US" sz="3200" dirty="0"/>
              <a:t>mental, </a:t>
            </a:r>
          </a:p>
          <a:p>
            <a:r>
              <a:rPr lang="en-US" sz="3200" dirty="0"/>
              <a:t>emotional, or</a:t>
            </a:r>
          </a:p>
          <a:p>
            <a:r>
              <a:rPr lang="en-US" sz="3200" dirty="0"/>
              <a:t>physical.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45BD0-0420-104E-A197-94126DB6F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20" y="4133062"/>
            <a:ext cx="6258560" cy="20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C0B5-F308-0842-8BBC-C424BCA0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Often an individual with special needs struggles with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A84B6-E6E2-6E4F-8345-526BF3F7F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Social Skills</a:t>
            </a:r>
          </a:p>
          <a:p>
            <a:r>
              <a:rPr lang="en-US" sz="3200" dirty="0"/>
              <a:t>Communication</a:t>
            </a:r>
          </a:p>
          <a:p>
            <a:r>
              <a:rPr lang="en-US" sz="3200" dirty="0"/>
              <a:t>Sensory Issues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52B7B-C536-434B-A323-76F3EDA5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022" y="4652683"/>
            <a:ext cx="2856978" cy="1901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B0503-8992-6C46-8767-66338405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112" y="3302933"/>
            <a:ext cx="2867367" cy="19011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AB993D-4A36-2C4D-ADB6-5A7A7C4A4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060" y="1457343"/>
            <a:ext cx="3064829" cy="15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233F-8739-874C-8E9E-B8DB4414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7220-178C-804F-AE1E-DFEEE5CB8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1405890"/>
            <a:ext cx="10058400" cy="4999392"/>
          </a:xfrm>
        </p:spPr>
        <p:txBody>
          <a:bodyPr>
            <a:normAutofit/>
          </a:bodyPr>
          <a:lstStyle/>
          <a:p>
            <a:r>
              <a:rPr lang="en-US" sz="3200" dirty="0"/>
              <a:t>Cultural expectations</a:t>
            </a:r>
          </a:p>
          <a:p>
            <a:r>
              <a:rPr lang="en-US" sz="3200" dirty="0"/>
              <a:t>Personal space</a:t>
            </a:r>
          </a:p>
          <a:p>
            <a:r>
              <a:rPr lang="en-US" sz="3200" dirty="0"/>
              <a:t>Facial expressions and social cues</a:t>
            </a:r>
          </a:p>
          <a:p>
            <a:r>
              <a:rPr lang="en-US" sz="3200" dirty="0"/>
              <a:t>Eye contact</a:t>
            </a:r>
          </a:p>
          <a:p>
            <a:r>
              <a:rPr lang="en-US" sz="3200" dirty="0"/>
              <a:t>Theory of Mind – A social-cognitive skill that allows an individual to understand what someone else is thinking or feeling. 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A9056-F3A3-724A-8603-1FCDC0FA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375257"/>
            <a:ext cx="3097530" cy="20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4B8E0E-E062-8D45-BED4-E596E0E6B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14" y="0"/>
            <a:ext cx="4851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4425-3B73-894A-8DD9-1613E328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82181-03CC-BD4F-9FB4-FCF3A1C24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360170"/>
            <a:ext cx="9547915" cy="4888229"/>
          </a:xfrm>
        </p:spPr>
        <p:txBody>
          <a:bodyPr>
            <a:normAutofit/>
          </a:bodyPr>
          <a:lstStyle/>
          <a:p>
            <a:r>
              <a:rPr lang="en-US" sz="3200" dirty="0"/>
              <a:t>Greeting</a:t>
            </a:r>
          </a:p>
          <a:p>
            <a:r>
              <a:rPr lang="en-US" sz="3200" dirty="0"/>
              <a:t>Conversation turn-taking</a:t>
            </a:r>
          </a:p>
          <a:p>
            <a:r>
              <a:rPr lang="en-US" sz="3200" dirty="0"/>
              <a:t>Non-verbal</a:t>
            </a:r>
          </a:p>
          <a:p>
            <a:r>
              <a:rPr lang="en-US" sz="3200" dirty="0"/>
              <a:t>Eye contact</a:t>
            </a:r>
          </a:p>
          <a:p>
            <a:r>
              <a:rPr lang="en-US" sz="3200" dirty="0"/>
              <a:t>Response time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72935C-B2A6-0A43-A90D-D54F1EA4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63" y="2700218"/>
            <a:ext cx="3356901" cy="287571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AD04-FEA1-2449-A1DC-4A03A93B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4B4B-DA07-AC46-9108-D807A614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82" y="1458558"/>
            <a:ext cx="8946541" cy="41954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852F1-4708-1142-A8D0-C474E64D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53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6125-C268-624D-9824-0119BEE4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can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E560-80FE-CA4B-A940-675E2FED6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04278"/>
            <a:ext cx="9846139" cy="4901004"/>
          </a:xfrm>
        </p:spPr>
        <p:txBody>
          <a:bodyPr>
            <a:normAutofit/>
          </a:bodyPr>
          <a:lstStyle/>
          <a:p>
            <a:r>
              <a:rPr lang="en-US" sz="3200" dirty="0"/>
              <a:t>Awareness – what challenges your loved one?</a:t>
            </a:r>
          </a:p>
          <a:p>
            <a:r>
              <a:rPr lang="en-US" sz="3200" dirty="0"/>
              <a:t>Practice social situations – what are cultural expectations?</a:t>
            </a:r>
          </a:p>
          <a:p>
            <a:r>
              <a:rPr lang="en-US" sz="3200" dirty="0"/>
              <a:t>Plan for the unexpected</a:t>
            </a:r>
          </a:p>
          <a:p>
            <a:r>
              <a:rPr lang="en-US" sz="3200" dirty="0"/>
              <a:t>Rehearse greetings and appropriate responses</a:t>
            </a:r>
          </a:p>
          <a:p>
            <a:r>
              <a:rPr lang="en-US" sz="3200" dirty="0"/>
              <a:t>Eliminate or avoid sensory triggers </a:t>
            </a:r>
          </a:p>
          <a:p>
            <a:r>
              <a:rPr lang="en-US" sz="3200" dirty="0"/>
              <a:t>Create a calm atmosphere</a:t>
            </a:r>
          </a:p>
          <a:p>
            <a:r>
              <a:rPr lang="en-US" sz="3200" dirty="0"/>
              <a:t>Have patience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25D8D-1139-D645-B832-10B870D62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380" y="4663440"/>
            <a:ext cx="3103431" cy="2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{A4AF655E-9084-5140-99DA-6D8FA4C93C76}tf10001062</Template>
  <TotalTime>97</TotalTime>
  <Words>127</Words>
  <Application>Microsoft Macintosh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Individuals with Special Needs</vt:lpstr>
      <vt:lpstr>An individual with special needs requires assistance for disabilities that may be </vt:lpstr>
      <vt:lpstr>Often an individual with special needs struggles with </vt:lpstr>
      <vt:lpstr>Social Skills</vt:lpstr>
      <vt:lpstr>PowerPoint Presentation</vt:lpstr>
      <vt:lpstr>Communication</vt:lpstr>
      <vt:lpstr>Sensory Issues</vt:lpstr>
      <vt:lpstr>How families can help…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Individuals with Special Needs</dc:title>
  <dc:creator>Karen Walker</dc:creator>
  <cp:lastModifiedBy>Karen Walker</cp:lastModifiedBy>
  <cp:revision>7</cp:revision>
  <dcterms:created xsi:type="dcterms:W3CDTF">2019-08-07T19:59:12Z</dcterms:created>
  <dcterms:modified xsi:type="dcterms:W3CDTF">2019-08-07T21:36:50Z</dcterms:modified>
</cp:coreProperties>
</file>