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7" r:id="rId2"/>
    <p:sldId id="256" r:id="rId3"/>
    <p:sldId id="293" r:id="rId4"/>
    <p:sldId id="292" r:id="rId5"/>
    <p:sldId id="273" r:id="rId6"/>
    <p:sldId id="275" r:id="rId7"/>
    <p:sldId id="274" r:id="rId8"/>
    <p:sldId id="276" r:id="rId9"/>
    <p:sldId id="277" r:id="rId10"/>
    <p:sldId id="278" r:id="rId11"/>
    <p:sldId id="279" r:id="rId12"/>
    <p:sldId id="299" r:id="rId13"/>
    <p:sldId id="304" r:id="rId14"/>
    <p:sldId id="307" r:id="rId15"/>
    <p:sldId id="300" r:id="rId16"/>
    <p:sldId id="305" r:id="rId17"/>
    <p:sldId id="281" r:id="rId18"/>
    <p:sldId id="306" r:id="rId19"/>
    <p:sldId id="282" r:id="rId20"/>
    <p:sldId id="308" r:id="rId21"/>
    <p:sldId id="303" r:id="rId22"/>
    <p:sldId id="287" r:id="rId23"/>
    <p:sldId id="289" r:id="rId24"/>
    <p:sldId id="311" r:id="rId25"/>
    <p:sldId id="288" r:id="rId26"/>
    <p:sldId id="310" r:id="rId27"/>
    <p:sldId id="285" r:id="rId28"/>
    <p:sldId id="31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0CE02-3B7B-4621-BC84-3323A0F87AA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3144CF-9A75-4E30-9F91-5E940E14D68D}">
      <dgm:prSet/>
      <dgm:spPr/>
      <dgm:t>
        <a:bodyPr/>
        <a:lstStyle/>
        <a:p>
          <a:r>
            <a:rPr lang="en-US"/>
            <a:t>Reading</a:t>
          </a:r>
        </a:p>
      </dgm:t>
    </dgm:pt>
    <dgm:pt modelId="{7EC2C709-EE2E-4ED0-91B3-707ECB582051}" type="parTrans" cxnId="{9576DFDB-02A4-4C90-8D02-A0D48F50360B}">
      <dgm:prSet/>
      <dgm:spPr/>
      <dgm:t>
        <a:bodyPr/>
        <a:lstStyle/>
        <a:p>
          <a:endParaRPr lang="en-US"/>
        </a:p>
      </dgm:t>
    </dgm:pt>
    <dgm:pt modelId="{D42962DA-5BE4-409C-A08E-5284C5B94710}" type="sibTrans" cxnId="{9576DFDB-02A4-4C90-8D02-A0D48F50360B}">
      <dgm:prSet/>
      <dgm:spPr/>
      <dgm:t>
        <a:bodyPr/>
        <a:lstStyle/>
        <a:p>
          <a:endParaRPr lang="en-US"/>
        </a:p>
      </dgm:t>
    </dgm:pt>
    <dgm:pt modelId="{571C0176-5D56-4B76-B0D2-58CA58843803}">
      <dgm:prSet/>
      <dgm:spPr/>
      <dgm:t>
        <a:bodyPr/>
        <a:lstStyle/>
        <a:p>
          <a:r>
            <a:rPr lang="en-US"/>
            <a:t>Writing</a:t>
          </a:r>
        </a:p>
      </dgm:t>
    </dgm:pt>
    <dgm:pt modelId="{F6D71B09-358A-41A1-9E3D-2348CA229A01}" type="parTrans" cxnId="{00A06E71-35B7-4818-B988-466B1187199F}">
      <dgm:prSet/>
      <dgm:spPr/>
      <dgm:t>
        <a:bodyPr/>
        <a:lstStyle/>
        <a:p>
          <a:endParaRPr lang="en-US"/>
        </a:p>
      </dgm:t>
    </dgm:pt>
    <dgm:pt modelId="{5B22673B-E07B-4D6C-B1D9-6992A4CDBA4C}" type="sibTrans" cxnId="{00A06E71-35B7-4818-B988-466B1187199F}">
      <dgm:prSet/>
      <dgm:spPr/>
      <dgm:t>
        <a:bodyPr/>
        <a:lstStyle/>
        <a:p>
          <a:endParaRPr lang="en-US"/>
        </a:p>
      </dgm:t>
    </dgm:pt>
    <dgm:pt modelId="{53048871-D9F9-4C1E-9BD9-49D957A8422C}">
      <dgm:prSet/>
      <dgm:spPr/>
      <dgm:t>
        <a:bodyPr/>
        <a:lstStyle/>
        <a:p>
          <a:r>
            <a:rPr lang="en-US"/>
            <a:t>Math</a:t>
          </a:r>
        </a:p>
      </dgm:t>
    </dgm:pt>
    <dgm:pt modelId="{67F98F2F-8611-49F7-8938-96DEFBC1368A}" type="parTrans" cxnId="{A6C32F6C-6285-4595-9615-5D50C2FD3931}">
      <dgm:prSet/>
      <dgm:spPr/>
      <dgm:t>
        <a:bodyPr/>
        <a:lstStyle/>
        <a:p>
          <a:endParaRPr lang="en-US"/>
        </a:p>
      </dgm:t>
    </dgm:pt>
    <dgm:pt modelId="{61DED46E-BC5D-407D-B71D-7076D6AD9379}" type="sibTrans" cxnId="{A6C32F6C-6285-4595-9615-5D50C2FD3931}">
      <dgm:prSet/>
      <dgm:spPr/>
      <dgm:t>
        <a:bodyPr/>
        <a:lstStyle/>
        <a:p>
          <a:endParaRPr lang="en-US"/>
        </a:p>
      </dgm:t>
    </dgm:pt>
    <dgm:pt modelId="{1A0987DA-0A7F-4FE5-AD65-6036438F9581}" type="pres">
      <dgm:prSet presAssocID="{E1F0CE02-3B7B-4621-BC84-3323A0F87AA5}" presName="linear" presStyleCnt="0">
        <dgm:presLayoutVars>
          <dgm:animLvl val="lvl"/>
          <dgm:resizeHandles val="exact"/>
        </dgm:presLayoutVars>
      </dgm:prSet>
      <dgm:spPr/>
    </dgm:pt>
    <dgm:pt modelId="{BB8770F4-4BE2-40A0-A87A-0983CF426F3A}" type="pres">
      <dgm:prSet presAssocID="{8C3144CF-9A75-4E30-9F91-5E940E14D6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C29E56-5AA7-414D-99F8-62072C78C59F}" type="pres">
      <dgm:prSet presAssocID="{D42962DA-5BE4-409C-A08E-5284C5B94710}" presName="spacer" presStyleCnt="0"/>
      <dgm:spPr/>
    </dgm:pt>
    <dgm:pt modelId="{F32C37E8-5A33-4A74-B5E9-301CDF17D739}" type="pres">
      <dgm:prSet presAssocID="{571C0176-5D56-4B76-B0D2-58CA588438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0A2448-7C77-427E-A40C-9D4468944415}" type="pres">
      <dgm:prSet presAssocID="{5B22673B-E07B-4D6C-B1D9-6992A4CDBA4C}" presName="spacer" presStyleCnt="0"/>
      <dgm:spPr/>
    </dgm:pt>
    <dgm:pt modelId="{ED91C4DF-D43F-48DE-BCB5-9E0744BBCC1A}" type="pres">
      <dgm:prSet presAssocID="{53048871-D9F9-4C1E-9BD9-49D957A842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C32F6C-6285-4595-9615-5D50C2FD3931}" srcId="{E1F0CE02-3B7B-4621-BC84-3323A0F87AA5}" destId="{53048871-D9F9-4C1E-9BD9-49D957A8422C}" srcOrd="2" destOrd="0" parTransId="{67F98F2F-8611-49F7-8938-96DEFBC1368A}" sibTransId="{61DED46E-BC5D-407D-B71D-7076D6AD9379}"/>
    <dgm:cxn modelId="{00A06E71-35B7-4818-B988-466B1187199F}" srcId="{E1F0CE02-3B7B-4621-BC84-3323A0F87AA5}" destId="{571C0176-5D56-4B76-B0D2-58CA58843803}" srcOrd="1" destOrd="0" parTransId="{F6D71B09-358A-41A1-9E3D-2348CA229A01}" sibTransId="{5B22673B-E07B-4D6C-B1D9-6992A4CDBA4C}"/>
    <dgm:cxn modelId="{6D4A44D5-BF4E-459A-9601-5E4F26A140E2}" type="presOf" srcId="{E1F0CE02-3B7B-4621-BC84-3323A0F87AA5}" destId="{1A0987DA-0A7F-4FE5-AD65-6036438F9581}" srcOrd="0" destOrd="0" presId="urn:microsoft.com/office/officeart/2005/8/layout/vList2"/>
    <dgm:cxn modelId="{9576DFDB-02A4-4C90-8D02-A0D48F50360B}" srcId="{E1F0CE02-3B7B-4621-BC84-3323A0F87AA5}" destId="{8C3144CF-9A75-4E30-9F91-5E940E14D68D}" srcOrd="0" destOrd="0" parTransId="{7EC2C709-EE2E-4ED0-91B3-707ECB582051}" sibTransId="{D42962DA-5BE4-409C-A08E-5284C5B94710}"/>
    <dgm:cxn modelId="{6FD060E1-3197-4665-8B0E-FE2900870B00}" type="presOf" srcId="{571C0176-5D56-4B76-B0D2-58CA58843803}" destId="{F32C37E8-5A33-4A74-B5E9-301CDF17D739}" srcOrd="0" destOrd="0" presId="urn:microsoft.com/office/officeart/2005/8/layout/vList2"/>
    <dgm:cxn modelId="{D6953BFC-6FA2-49A7-827C-48D1814147DD}" type="presOf" srcId="{8C3144CF-9A75-4E30-9F91-5E940E14D68D}" destId="{BB8770F4-4BE2-40A0-A87A-0983CF426F3A}" srcOrd="0" destOrd="0" presId="urn:microsoft.com/office/officeart/2005/8/layout/vList2"/>
    <dgm:cxn modelId="{00BC75FC-A05F-4D8C-9BE4-03FA52C20DCA}" type="presOf" srcId="{53048871-D9F9-4C1E-9BD9-49D957A8422C}" destId="{ED91C4DF-D43F-48DE-BCB5-9E0744BBCC1A}" srcOrd="0" destOrd="0" presId="urn:microsoft.com/office/officeart/2005/8/layout/vList2"/>
    <dgm:cxn modelId="{52E3EAC9-27A6-48D6-B8D1-F3CD0F29C673}" type="presParOf" srcId="{1A0987DA-0A7F-4FE5-AD65-6036438F9581}" destId="{BB8770F4-4BE2-40A0-A87A-0983CF426F3A}" srcOrd="0" destOrd="0" presId="urn:microsoft.com/office/officeart/2005/8/layout/vList2"/>
    <dgm:cxn modelId="{623D612E-9B85-4D65-9B2D-A63A9D347AA8}" type="presParOf" srcId="{1A0987DA-0A7F-4FE5-AD65-6036438F9581}" destId="{0BC29E56-5AA7-414D-99F8-62072C78C59F}" srcOrd="1" destOrd="0" presId="urn:microsoft.com/office/officeart/2005/8/layout/vList2"/>
    <dgm:cxn modelId="{98F242DF-49D3-437C-929A-0B13F3CA9073}" type="presParOf" srcId="{1A0987DA-0A7F-4FE5-AD65-6036438F9581}" destId="{F32C37E8-5A33-4A74-B5E9-301CDF17D739}" srcOrd="2" destOrd="0" presId="urn:microsoft.com/office/officeart/2005/8/layout/vList2"/>
    <dgm:cxn modelId="{8CF97701-BD6C-4ED9-BA62-C77DC12366A0}" type="presParOf" srcId="{1A0987DA-0A7F-4FE5-AD65-6036438F9581}" destId="{440A2448-7C77-427E-A40C-9D4468944415}" srcOrd="3" destOrd="0" presId="urn:microsoft.com/office/officeart/2005/8/layout/vList2"/>
    <dgm:cxn modelId="{6619424B-2CD4-4643-9361-17ACB044F6A2}" type="presParOf" srcId="{1A0987DA-0A7F-4FE5-AD65-6036438F9581}" destId="{ED91C4DF-D43F-48DE-BCB5-9E0744BBCC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BB2AF-A558-409E-9D3E-3DB4EA87DE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55A17EF-C006-4C79-B404-E693372CAD0E}">
      <dgm:prSet/>
      <dgm:spPr/>
      <dgm:t>
        <a:bodyPr/>
        <a:lstStyle/>
        <a:p>
          <a:r>
            <a:rPr lang="en-US" baseline="0"/>
            <a:t>Reading comprehension</a:t>
          </a:r>
          <a:endParaRPr lang="en-US"/>
        </a:p>
      </dgm:t>
    </dgm:pt>
    <dgm:pt modelId="{56A3BB28-45E4-422F-82C0-7906B3CE72F8}" type="parTrans" cxnId="{E2651CEC-B6C2-4742-AB5F-B662822EF0EA}">
      <dgm:prSet/>
      <dgm:spPr/>
      <dgm:t>
        <a:bodyPr/>
        <a:lstStyle/>
        <a:p>
          <a:endParaRPr lang="en-US"/>
        </a:p>
      </dgm:t>
    </dgm:pt>
    <dgm:pt modelId="{BC538417-15FA-45D9-BB58-B0E1F5B4D4EA}" type="sibTrans" cxnId="{E2651CEC-B6C2-4742-AB5F-B662822EF0EA}">
      <dgm:prSet/>
      <dgm:spPr/>
      <dgm:t>
        <a:bodyPr/>
        <a:lstStyle/>
        <a:p>
          <a:endParaRPr lang="en-US"/>
        </a:p>
      </dgm:t>
    </dgm:pt>
    <dgm:pt modelId="{1562B55D-74C4-4A75-9D06-51BA79A3F4A1}">
      <dgm:prSet/>
      <dgm:spPr/>
      <dgm:t>
        <a:bodyPr/>
        <a:lstStyle/>
        <a:p>
          <a:r>
            <a:rPr lang="en-US" baseline="0"/>
            <a:t>Reading fluency</a:t>
          </a:r>
          <a:endParaRPr lang="en-US"/>
        </a:p>
      </dgm:t>
    </dgm:pt>
    <dgm:pt modelId="{A8BC8D72-BEF3-442A-8368-E7BCFF75DCF0}" type="parTrans" cxnId="{6FC00AAC-82A7-4DDE-A104-8335F05DF40C}">
      <dgm:prSet/>
      <dgm:spPr/>
      <dgm:t>
        <a:bodyPr/>
        <a:lstStyle/>
        <a:p>
          <a:endParaRPr lang="en-US"/>
        </a:p>
      </dgm:t>
    </dgm:pt>
    <dgm:pt modelId="{7E983F53-29C6-488A-A6F7-072A23C8BA40}" type="sibTrans" cxnId="{6FC00AAC-82A7-4DDE-A104-8335F05DF40C}">
      <dgm:prSet/>
      <dgm:spPr/>
      <dgm:t>
        <a:bodyPr/>
        <a:lstStyle/>
        <a:p>
          <a:endParaRPr lang="en-US"/>
        </a:p>
      </dgm:t>
    </dgm:pt>
    <dgm:pt modelId="{449DED16-AA14-4A42-8717-E78D6B43E49D}">
      <dgm:prSet/>
      <dgm:spPr/>
      <dgm:t>
        <a:bodyPr/>
        <a:lstStyle/>
        <a:p>
          <a:r>
            <a:rPr lang="en-US" baseline="0"/>
            <a:t>Basic reading-Dyslexia</a:t>
          </a:r>
          <a:endParaRPr lang="en-US"/>
        </a:p>
      </dgm:t>
    </dgm:pt>
    <dgm:pt modelId="{62C5535A-8EDF-4898-AED0-56151CA6AFBE}" type="parTrans" cxnId="{0F8A93E0-9C13-4885-8A67-A8032BFFDAB6}">
      <dgm:prSet/>
      <dgm:spPr/>
      <dgm:t>
        <a:bodyPr/>
        <a:lstStyle/>
        <a:p>
          <a:endParaRPr lang="en-US"/>
        </a:p>
      </dgm:t>
    </dgm:pt>
    <dgm:pt modelId="{CFE6F9C1-89E4-4510-B19B-8CA9B0554E92}" type="sibTrans" cxnId="{0F8A93E0-9C13-4885-8A67-A8032BFFDAB6}">
      <dgm:prSet/>
      <dgm:spPr/>
      <dgm:t>
        <a:bodyPr/>
        <a:lstStyle/>
        <a:p>
          <a:endParaRPr lang="en-US"/>
        </a:p>
      </dgm:t>
    </dgm:pt>
    <dgm:pt modelId="{10124D57-7931-4B64-818C-4F77ADD37B04}" type="pres">
      <dgm:prSet presAssocID="{1C5BB2AF-A558-409E-9D3E-3DB4EA87DE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0B0764-727D-4C97-9550-FDEC2BEA7FB1}" type="pres">
      <dgm:prSet presAssocID="{255A17EF-C006-4C79-B404-E693372CAD0E}" presName="hierRoot1" presStyleCnt="0"/>
      <dgm:spPr/>
    </dgm:pt>
    <dgm:pt modelId="{6ED9AD04-46AC-4975-9BEF-6B0D57657A86}" type="pres">
      <dgm:prSet presAssocID="{255A17EF-C006-4C79-B404-E693372CAD0E}" presName="composite" presStyleCnt="0"/>
      <dgm:spPr/>
    </dgm:pt>
    <dgm:pt modelId="{5F208BB6-6779-41E0-B9E2-2EE18E9F8686}" type="pres">
      <dgm:prSet presAssocID="{255A17EF-C006-4C79-B404-E693372CAD0E}" presName="background" presStyleLbl="node0" presStyleIdx="0" presStyleCnt="3"/>
      <dgm:spPr/>
    </dgm:pt>
    <dgm:pt modelId="{F6AB3B5B-11D6-4591-ABA6-2153BB9CAFB4}" type="pres">
      <dgm:prSet presAssocID="{255A17EF-C006-4C79-B404-E693372CAD0E}" presName="text" presStyleLbl="fgAcc0" presStyleIdx="0" presStyleCnt="3">
        <dgm:presLayoutVars>
          <dgm:chPref val="3"/>
        </dgm:presLayoutVars>
      </dgm:prSet>
      <dgm:spPr/>
    </dgm:pt>
    <dgm:pt modelId="{5926891A-0671-4EAB-BEBC-F072E5298477}" type="pres">
      <dgm:prSet presAssocID="{255A17EF-C006-4C79-B404-E693372CAD0E}" presName="hierChild2" presStyleCnt="0"/>
      <dgm:spPr/>
    </dgm:pt>
    <dgm:pt modelId="{CDAB8A02-8D42-44D7-BD0A-DA6050335D8E}" type="pres">
      <dgm:prSet presAssocID="{1562B55D-74C4-4A75-9D06-51BA79A3F4A1}" presName="hierRoot1" presStyleCnt="0"/>
      <dgm:spPr/>
    </dgm:pt>
    <dgm:pt modelId="{76CEA521-688D-441A-8804-0B0D57BA11A3}" type="pres">
      <dgm:prSet presAssocID="{1562B55D-74C4-4A75-9D06-51BA79A3F4A1}" presName="composite" presStyleCnt="0"/>
      <dgm:spPr/>
    </dgm:pt>
    <dgm:pt modelId="{BE953298-CE0E-4732-A68B-2555F61F0237}" type="pres">
      <dgm:prSet presAssocID="{1562B55D-74C4-4A75-9D06-51BA79A3F4A1}" presName="background" presStyleLbl="node0" presStyleIdx="1" presStyleCnt="3"/>
      <dgm:spPr/>
    </dgm:pt>
    <dgm:pt modelId="{277E0828-30C4-44AA-97A5-A2D0A04B8E43}" type="pres">
      <dgm:prSet presAssocID="{1562B55D-74C4-4A75-9D06-51BA79A3F4A1}" presName="text" presStyleLbl="fgAcc0" presStyleIdx="1" presStyleCnt="3">
        <dgm:presLayoutVars>
          <dgm:chPref val="3"/>
        </dgm:presLayoutVars>
      </dgm:prSet>
      <dgm:spPr/>
    </dgm:pt>
    <dgm:pt modelId="{47516591-0F0F-4DF5-B7B7-A09D1B95ABAC}" type="pres">
      <dgm:prSet presAssocID="{1562B55D-74C4-4A75-9D06-51BA79A3F4A1}" presName="hierChild2" presStyleCnt="0"/>
      <dgm:spPr/>
    </dgm:pt>
    <dgm:pt modelId="{0E89CBD8-2022-4FFD-8F39-1BB5E60E9163}" type="pres">
      <dgm:prSet presAssocID="{449DED16-AA14-4A42-8717-E78D6B43E49D}" presName="hierRoot1" presStyleCnt="0"/>
      <dgm:spPr/>
    </dgm:pt>
    <dgm:pt modelId="{85D6BAA7-A3D5-40B9-B24F-4A3867A70E13}" type="pres">
      <dgm:prSet presAssocID="{449DED16-AA14-4A42-8717-E78D6B43E49D}" presName="composite" presStyleCnt="0"/>
      <dgm:spPr/>
    </dgm:pt>
    <dgm:pt modelId="{D2689254-27F1-4B06-B17B-8264E51CF11A}" type="pres">
      <dgm:prSet presAssocID="{449DED16-AA14-4A42-8717-E78D6B43E49D}" presName="background" presStyleLbl="node0" presStyleIdx="2" presStyleCnt="3"/>
      <dgm:spPr/>
    </dgm:pt>
    <dgm:pt modelId="{97668CD7-D362-41F2-BC46-3D7A0B5392E9}" type="pres">
      <dgm:prSet presAssocID="{449DED16-AA14-4A42-8717-E78D6B43E49D}" presName="text" presStyleLbl="fgAcc0" presStyleIdx="2" presStyleCnt="3">
        <dgm:presLayoutVars>
          <dgm:chPref val="3"/>
        </dgm:presLayoutVars>
      </dgm:prSet>
      <dgm:spPr/>
    </dgm:pt>
    <dgm:pt modelId="{72F74B72-A5D1-4F2C-BFE3-0026A734B551}" type="pres">
      <dgm:prSet presAssocID="{449DED16-AA14-4A42-8717-E78D6B43E49D}" presName="hierChild2" presStyleCnt="0"/>
      <dgm:spPr/>
    </dgm:pt>
  </dgm:ptLst>
  <dgm:cxnLst>
    <dgm:cxn modelId="{A0890A2B-EFF6-4E6C-90D2-71A6F9E1DC9D}" type="presOf" srcId="{1562B55D-74C4-4A75-9D06-51BA79A3F4A1}" destId="{277E0828-30C4-44AA-97A5-A2D0A04B8E43}" srcOrd="0" destOrd="0" presId="urn:microsoft.com/office/officeart/2005/8/layout/hierarchy1"/>
    <dgm:cxn modelId="{3335E86A-E208-45E1-B584-9A42A7004ABD}" type="presOf" srcId="{1C5BB2AF-A558-409E-9D3E-3DB4EA87DE53}" destId="{10124D57-7931-4B64-818C-4F77ADD37B04}" srcOrd="0" destOrd="0" presId="urn:microsoft.com/office/officeart/2005/8/layout/hierarchy1"/>
    <dgm:cxn modelId="{6FC00AAC-82A7-4DDE-A104-8335F05DF40C}" srcId="{1C5BB2AF-A558-409E-9D3E-3DB4EA87DE53}" destId="{1562B55D-74C4-4A75-9D06-51BA79A3F4A1}" srcOrd="1" destOrd="0" parTransId="{A8BC8D72-BEF3-442A-8368-E7BCFF75DCF0}" sibTransId="{7E983F53-29C6-488A-A6F7-072A23C8BA40}"/>
    <dgm:cxn modelId="{3A56D6C7-DD38-42D7-99BD-422F05756E86}" type="presOf" srcId="{255A17EF-C006-4C79-B404-E693372CAD0E}" destId="{F6AB3B5B-11D6-4591-ABA6-2153BB9CAFB4}" srcOrd="0" destOrd="0" presId="urn:microsoft.com/office/officeart/2005/8/layout/hierarchy1"/>
    <dgm:cxn modelId="{0F8A93E0-9C13-4885-8A67-A8032BFFDAB6}" srcId="{1C5BB2AF-A558-409E-9D3E-3DB4EA87DE53}" destId="{449DED16-AA14-4A42-8717-E78D6B43E49D}" srcOrd="2" destOrd="0" parTransId="{62C5535A-8EDF-4898-AED0-56151CA6AFBE}" sibTransId="{CFE6F9C1-89E4-4510-B19B-8CA9B0554E92}"/>
    <dgm:cxn modelId="{945485E6-056D-4D85-9FAC-123BF34D1321}" type="presOf" srcId="{449DED16-AA14-4A42-8717-E78D6B43E49D}" destId="{97668CD7-D362-41F2-BC46-3D7A0B5392E9}" srcOrd="0" destOrd="0" presId="urn:microsoft.com/office/officeart/2005/8/layout/hierarchy1"/>
    <dgm:cxn modelId="{E2651CEC-B6C2-4742-AB5F-B662822EF0EA}" srcId="{1C5BB2AF-A558-409E-9D3E-3DB4EA87DE53}" destId="{255A17EF-C006-4C79-B404-E693372CAD0E}" srcOrd="0" destOrd="0" parTransId="{56A3BB28-45E4-422F-82C0-7906B3CE72F8}" sibTransId="{BC538417-15FA-45D9-BB58-B0E1F5B4D4EA}"/>
    <dgm:cxn modelId="{6416ACBB-FFDD-471E-89EA-7C7CF953EFB0}" type="presParOf" srcId="{10124D57-7931-4B64-818C-4F77ADD37B04}" destId="{580B0764-727D-4C97-9550-FDEC2BEA7FB1}" srcOrd="0" destOrd="0" presId="urn:microsoft.com/office/officeart/2005/8/layout/hierarchy1"/>
    <dgm:cxn modelId="{BBF9D994-7764-4379-95C5-CA3DCDA22F4C}" type="presParOf" srcId="{580B0764-727D-4C97-9550-FDEC2BEA7FB1}" destId="{6ED9AD04-46AC-4975-9BEF-6B0D57657A86}" srcOrd="0" destOrd="0" presId="urn:microsoft.com/office/officeart/2005/8/layout/hierarchy1"/>
    <dgm:cxn modelId="{D62602CB-94F0-4FB1-BF67-E38F5767F4F1}" type="presParOf" srcId="{6ED9AD04-46AC-4975-9BEF-6B0D57657A86}" destId="{5F208BB6-6779-41E0-B9E2-2EE18E9F8686}" srcOrd="0" destOrd="0" presId="urn:microsoft.com/office/officeart/2005/8/layout/hierarchy1"/>
    <dgm:cxn modelId="{FDFCF94E-9BBC-4B47-8EDF-9167047AB0F8}" type="presParOf" srcId="{6ED9AD04-46AC-4975-9BEF-6B0D57657A86}" destId="{F6AB3B5B-11D6-4591-ABA6-2153BB9CAFB4}" srcOrd="1" destOrd="0" presId="urn:microsoft.com/office/officeart/2005/8/layout/hierarchy1"/>
    <dgm:cxn modelId="{45941895-649F-4EE7-B386-4BFADC7B11D2}" type="presParOf" srcId="{580B0764-727D-4C97-9550-FDEC2BEA7FB1}" destId="{5926891A-0671-4EAB-BEBC-F072E5298477}" srcOrd="1" destOrd="0" presId="urn:microsoft.com/office/officeart/2005/8/layout/hierarchy1"/>
    <dgm:cxn modelId="{62807515-1DBF-48A7-8F80-8671D1754EFC}" type="presParOf" srcId="{10124D57-7931-4B64-818C-4F77ADD37B04}" destId="{CDAB8A02-8D42-44D7-BD0A-DA6050335D8E}" srcOrd="1" destOrd="0" presId="urn:microsoft.com/office/officeart/2005/8/layout/hierarchy1"/>
    <dgm:cxn modelId="{C64DFA7D-C9F7-4DEE-A9E1-D2B508FEB414}" type="presParOf" srcId="{CDAB8A02-8D42-44D7-BD0A-DA6050335D8E}" destId="{76CEA521-688D-441A-8804-0B0D57BA11A3}" srcOrd="0" destOrd="0" presId="urn:microsoft.com/office/officeart/2005/8/layout/hierarchy1"/>
    <dgm:cxn modelId="{4D0A3B6B-132C-4A1B-A12F-5C12E05FF5B7}" type="presParOf" srcId="{76CEA521-688D-441A-8804-0B0D57BA11A3}" destId="{BE953298-CE0E-4732-A68B-2555F61F0237}" srcOrd="0" destOrd="0" presId="urn:microsoft.com/office/officeart/2005/8/layout/hierarchy1"/>
    <dgm:cxn modelId="{1ABBAA2D-28E1-46CC-82D5-5BC55112D582}" type="presParOf" srcId="{76CEA521-688D-441A-8804-0B0D57BA11A3}" destId="{277E0828-30C4-44AA-97A5-A2D0A04B8E43}" srcOrd="1" destOrd="0" presId="urn:microsoft.com/office/officeart/2005/8/layout/hierarchy1"/>
    <dgm:cxn modelId="{C182034E-0016-43D3-B0E1-F0DC99C1A6EE}" type="presParOf" srcId="{CDAB8A02-8D42-44D7-BD0A-DA6050335D8E}" destId="{47516591-0F0F-4DF5-B7B7-A09D1B95ABAC}" srcOrd="1" destOrd="0" presId="urn:microsoft.com/office/officeart/2005/8/layout/hierarchy1"/>
    <dgm:cxn modelId="{6B68C7DE-5835-4D5D-9BD0-6D79C7D81B8D}" type="presParOf" srcId="{10124D57-7931-4B64-818C-4F77ADD37B04}" destId="{0E89CBD8-2022-4FFD-8F39-1BB5E60E9163}" srcOrd="2" destOrd="0" presId="urn:microsoft.com/office/officeart/2005/8/layout/hierarchy1"/>
    <dgm:cxn modelId="{5ADB6815-613B-4F5A-B80F-BDA5CAD5D608}" type="presParOf" srcId="{0E89CBD8-2022-4FFD-8F39-1BB5E60E9163}" destId="{85D6BAA7-A3D5-40B9-B24F-4A3867A70E13}" srcOrd="0" destOrd="0" presId="urn:microsoft.com/office/officeart/2005/8/layout/hierarchy1"/>
    <dgm:cxn modelId="{8DEC558D-9CCC-4B03-963B-87427F831122}" type="presParOf" srcId="{85D6BAA7-A3D5-40B9-B24F-4A3867A70E13}" destId="{D2689254-27F1-4B06-B17B-8264E51CF11A}" srcOrd="0" destOrd="0" presId="urn:microsoft.com/office/officeart/2005/8/layout/hierarchy1"/>
    <dgm:cxn modelId="{13C9EDA5-BAA4-438A-8E52-66C8D510E29F}" type="presParOf" srcId="{85D6BAA7-A3D5-40B9-B24F-4A3867A70E13}" destId="{97668CD7-D362-41F2-BC46-3D7A0B5392E9}" srcOrd="1" destOrd="0" presId="urn:microsoft.com/office/officeart/2005/8/layout/hierarchy1"/>
    <dgm:cxn modelId="{9F4E360E-6A18-4670-95CA-1F44D2EAF250}" type="presParOf" srcId="{0E89CBD8-2022-4FFD-8F39-1BB5E60E9163}" destId="{72F74B72-A5D1-4F2C-BFE3-0026A734B5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44387-9129-4D0F-9406-453B23D818EB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067F19-36E9-4101-8683-A9726DE6C3FC}">
      <dgm:prSet/>
      <dgm:spPr/>
      <dgm:t>
        <a:bodyPr/>
        <a:lstStyle/>
        <a:p>
          <a:r>
            <a:rPr lang="en-US"/>
            <a:t>Dysgraphia</a:t>
          </a:r>
        </a:p>
      </dgm:t>
    </dgm:pt>
    <dgm:pt modelId="{6DDA57C7-6F54-461F-8DEC-DEB6BC0765E3}" type="parTrans" cxnId="{0254A01A-520A-419A-AF2E-BB4E5C494C20}">
      <dgm:prSet/>
      <dgm:spPr/>
      <dgm:t>
        <a:bodyPr/>
        <a:lstStyle/>
        <a:p>
          <a:endParaRPr lang="en-US"/>
        </a:p>
      </dgm:t>
    </dgm:pt>
    <dgm:pt modelId="{689A360C-8ED8-4D85-9502-9E552BA10201}" type="sibTrans" cxnId="{0254A01A-520A-419A-AF2E-BB4E5C494C20}">
      <dgm:prSet/>
      <dgm:spPr/>
      <dgm:t>
        <a:bodyPr/>
        <a:lstStyle/>
        <a:p>
          <a:endParaRPr lang="en-US"/>
        </a:p>
      </dgm:t>
    </dgm:pt>
    <dgm:pt modelId="{A551A3CD-40C3-47B4-BFB3-EBA63F13EC05}" type="pres">
      <dgm:prSet presAssocID="{77544387-9129-4D0F-9406-453B23D818EB}" presName="linear" presStyleCnt="0">
        <dgm:presLayoutVars>
          <dgm:dir/>
          <dgm:animLvl val="lvl"/>
          <dgm:resizeHandles val="exact"/>
        </dgm:presLayoutVars>
      </dgm:prSet>
      <dgm:spPr/>
    </dgm:pt>
    <dgm:pt modelId="{1A5649E1-2A4E-4FE7-85C3-2370E250C460}" type="pres">
      <dgm:prSet presAssocID="{F4067F19-36E9-4101-8683-A9726DE6C3FC}" presName="parentLin" presStyleCnt="0"/>
      <dgm:spPr/>
    </dgm:pt>
    <dgm:pt modelId="{346A1D52-8277-4798-A460-20B8E31421E1}" type="pres">
      <dgm:prSet presAssocID="{F4067F19-36E9-4101-8683-A9726DE6C3FC}" presName="parentLeftMargin" presStyleLbl="node1" presStyleIdx="0" presStyleCnt="1"/>
      <dgm:spPr/>
    </dgm:pt>
    <dgm:pt modelId="{BCEBBB7D-3AB8-4C9F-9E2F-232B3C7B2BA1}" type="pres">
      <dgm:prSet presAssocID="{F4067F19-36E9-4101-8683-A9726DE6C3F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E8F36FE-BA41-4FD4-AABA-F59638E79A56}" type="pres">
      <dgm:prSet presAssocID="{F4067F19-36E9-4101-8683-A9726DE6C3FC}" presName="negativeSpace" presStyleCnt="0"/>
      <dgm:spPr/>
    </dgm:pt>
    <dgm:pt modelId="{21C4C755-214E-4D2C-8B85-C4F9666CE8D4}" type="pres">
      <dgm:prSet presAssocID="{F4067F19-36E9-4101-8683-A9726DE6C3F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BF47903-B128-40E6-A2C8-0648DB517A2C}" type="presOf" srcId="{F4067F19-36E9-4101-8683-A9726DE6C3FC}" destId="{346A1D52-8277-4798-A460-20B8E31421E1}" srcOrd="0" destOrd="0" presId="urn:microsoft.com/office/officeart/2005/8/layout/list1"/>
    <dgm:cxn modelId="{0254A01A-520A-419A-AF2E-BB4E5C494C20}" srcId="{77544387-9129-4D0F-9406-453B23D818EB}" destId="{F4067F19-36E9-4101-8683-A9726DE6C3FC}" srcOrd="0" destOrd="0" parTransId="{6DDA57C7-6F54-461F-8DEC-DEB6BC0765E3}" sibTransId="{689A360C-8ED8-4D85-9502-9E552BA10201}"/>
    <dgm:cxn modelId="{11767E1D-A65E-43EA-A87F-50019E5FCA0E}" type="presOf" srcId="{F4067F19-36E9-4101-8683-A9726DE6C3FC}" destId="{BCEBBB7D-3AB8-4C9F-9E2F-232B3C7B2BA1}" srcOrd="1" destOrd="0" presId="urn:microsoft.com/office/officeart/2005/8/layout/list1"/>
    <dgm:cxn modelId="{2BCFEEAB-02D1-47F6-ACEC-CF344CDE97F4}" type="presOf" srcId="{77544387-9129-4D0F-9406-453B23D818EB}" destId="{A551A3CD-40C3-47B4-BFB3-EBA63F13EC05}" srcOrd="0" destOrd="0" presId="urn:microsoft.com/office/officeart/2005/8/layout/list1"/>
    <dgm:cxn modelId="{292BD2DC-8C09-4287-9CAF-4BA3288388B6}" type="presParOf" srcId="{A551A3CD-40C3-47B4-BFB3-EBA63F13EC05}" destId="{1A5649E1-2A4E-4FE7-85C3-2370E250C460}" srcOrd="0" destOrd="0" presId="urn:microsoft.com/office/officeart/2005/8/layout/list1"/>
    <dgm:cxn modelId="{815B3D56-B0F2-4BC4-BB77-61A50A09044D}" type="presParOf" srcId="{1A5649E1-2A4E-4FE7-85C3-2370E250C460}" destId="{346A1D52-8277-4798-A460-20B8E31421E1}" srcOrd="0" destOrd="0" presId="urn:microsoft.com/office/officeart/2005/8/layout/list1"/>
    <dgm:cxn modelId="{6750021B-2627-44EC-B038-9F19CD7D141F}" type="presParOf" srcId="{1A5649E1-2A4E-4FE7-85C3-2370E250C460}" destId="{BCEBBB7D-3AB8-4C9F-9E2F-232B3C7B2BA1}" srcOrd="1" destOrd="0" presId="urn:microsoft.com/office/officeart/2005/8/layout/list1"/>
    <dgm:cxn modelId="{8F245B98-5CE1-4EB5-9143-57884C10699D}" type="presParOf" srcId="{A551A3CD-40C3-47B4-BFB3-EBA63F13EC05}" destId="{2E8F36FE-BA41-4FD4-AABA-F59638E79A56}" srcOrd="1" destOrd="0" presId="urn:microsoft.com/office/officeart/2005/8/layout/list1"/>
    <dgm:cxn modelId="{EA5D7AC4-E435-45D7-926A-861D5FF459F9}" type="presParOf" srcId="{A551A3CD-40C3-47B4-BFB3-EBA63F13EC05}" destId="{21C4C755-214E-4D2C-8B85-C4F9666CE8D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E1750-D9E4-4989-85B8-B368D9DFE3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8D80FA-1651-44C2-8FD0-94FC0C8451AB}">
      <dgm:prSet/>
      <dgm:spPr/>
      <dgm:t>
        <a:bodyPr/>
        <a:lstStyle/>
        <a:p>
          <a:r>
            <a:rPr lang="en-US" baseline="0" dirty="0"/>
            <a:t>Math Word Problems</a:t>
          </a:r>
          <a:endParaRPr lang="en-US" dirty="0"/>
        </a:p>
      </dgm:t>
    </dgm:pt>
    <dgm:pt modelId="{2377ABFD-B905-4438-9207-06DC8F9AE347}" type="parTrans" cxnId="{23CB3749-CCD9-4280-8AA5-8D3B7E5DD6B5}">
      <dgm:prSet/>
      <dgm:spPr/>
      <dgm:t>
        <a:bodyPr/>
        <a:lstStyle/>
        <a:p>
          <a:endParaRPr lang="en-US"/>
        </a:p>
      </dgm:t>
    </dgm:pt>
    <dgm:pt modelId="{FA0BD466-A3A8-4E57-A9EB-B7F726102675}" type="sibTrans" cxnId="{23CB3749-CCD9-4280-8AA5-8D3B7E5DD6B5}">
      <dgm:prSet/>
      <dgm:spPr/>
      <dgm:t>
        <a:bodyPr/>
        <a:lstStyle/>
        <a:p>
          <a:endParaRPr lang="en-US"/>
        </a:p>
      </dgm:t>
    </dgm:pt>
    <dgm:pt modelId="{5B740627-E8E7-440C-A132-E12A0A5E4FB5}">
      <dgm:prSet/>
      <dgm:spPr/>
      <dgm:t>
        <a:bodyPr/>
        <a:lstStyle/>
        <a:p>
          <a:r>
            <a:rPr lang="en-US" baseline="0" dirty="0"/>
            <a:t>Math Calculation</a:t>
          </a:r>
          <a:endParaRPr lang="en-US" dirty="0"/>
        </a:p>
      </dgm:t>
    </dgm:pt>
    <dgm:pt modelId="{C4DFB51D-F48A-4455-98A8-019B03182C91}" type="parTrans" cxnId="{8A3FEA99-3167-4530-9BA9-8E8BC79CE7F0}">
      <dgm:prSet/>
      <dgm:spPr/>
      <dgm:t>
        <a:bodyPr/>
        <a:lstStyle/>
        <a:p>
          <a:endParaRPr lang="en-US"/>
        </a:p>
      </dgm:t>
    </dgm:pt>
    <dgm:pt modelId="{E005995C-A8F1-4419-BC16-88B9BAB18258}" type="sibTrans" cxnId="{8A3FEA99-3167-4530-9BA9-8E8BC79CE7F0}">
      <dgm:prSet/>
      <dgm:spPr/>
      <dgm:t>
        <a:bodyPr/>
        <a:lstStyle/>
        <a:p>
          <a:endParaRPr lang="en-US"/>
        </a:p>
      </dgm:t>
    </dgm:pt>
    <dgm:pt modelId="{E6742C4C-9E16-41F6-963E-DEDC82F2B467}" type="pres">
      <dgm:prSet presAssocID="{ED4E1750-D9E4-4989-85B8-B368D9DFE3F0}" presName="linear" presStyleCnt="0">
        <dgm:presLayoutVars>
          <dgm:animLvl val="lvl"/>
          <dgm:resizeHandles val="exact"/>
        </dgm:presLayoutVars>
      </dgm:prSet>
      <dgm:spPr/>
    </dgm:pt>
    <dgm:pt modelId="{CC3F7901-EBAE-4518-AA91-1BAB5F1D4E03}" type="pres">
      <dgm:prSet presAssocID="{868D80FA-1651-44C2-8FD0-94FC0C8451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5AF5B8-09BC-4A2A-9F6D-D07D0389C7F3}" type="pres">
      <dgm:prSet presAssocID="{FA0BD466-A3A8-4E57-A9EB-B7F726102675}" presName="spacer" presStyleCnt="0"/>
      <dgm:spPr/>
    </dgm:pt>
    <dgm:pt modelId="{4BBEB7D9-0784-488F-843E-6B90415AD98F}" type="pres">
      <dgm:prSet presAssocID="{5B740627-E8E7-440C-A132-E12A0A5E4FB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BD10C25-9372-4774-8582-1842A73C63BD}" type="presOf" srcId="{868D80FA-1651-44C2-8FD0-94FC0C8451AB}" destId="{CC3F7901-EBAE-4518-AA91-1BAB5F1D4E03}" srcOrd="0" destOrd="0" presId="urn:microsoft.com/office/officeart/2005/8/layout/vList2"/>
    <dgm:cxn modelId="{23CB3749-CCD9-4280-8AA5-8D3B7E5DD6B5}" srcId="{ED4E1750-D9E4-4989-85B8-B368D9DFE3F0}" destId="{868D80FA-1651-44C2-8FD0-94FC0C8451AB}" srcOrd="0" destOrd="0" parTransId="{2377ABFD-B905-4438-9207-06DC8F9AE347}" sibTransId="{FA0BD466-A3A8-4E57-A9EB-B7F726102675}"/>
    <dgm:cxn modelId="{8B9C776A-5289-4B51-A662-1E1C55AC008A}" type="presOf" srcId="{5B740627-E8E7-440C-A132-E12A0A5E4FB5}" destId="{4BBEB7D9-0784-488F-843E-6B90415AD98F}" srcOrd="0" destOrd="0" presId="urn:microsoft.com/office/officeart/2005/8/layout/vList2"/>
    <dgm:cxn modelId="{E1BE3896-9516-458B-8ABC-0DD87C49B945}" type="presOf" srcId="{ED4E1750-D9E4-4989-85B8-B368D9DFE3F0}" destId="{E6742C4C-9E16-41F6-963E-DEDC82F2B467}" srcOrd="0" destOrd="0" presId="urn:microsoft.com/office/officeart/2005/8/layout/vList2"/>
    <dgm:cxn modelId="{8A3FEA99-3167-4530-9BA9-8E8BC79CE7F0}" srcId="{ED4E1750-D9E4-4989-85B8-B368D9DFE3F0}" destId="{5B740627-E8E7-440C-A132-E12A0A5E4FB5}" srcOrd="1" destOrd="0" parTransId="{C4DFB51D-F48A-4455-98A8-019B03182C91}" sibTransId="{E005995C-A8F1-4419-BC16-88B9BAB18258}"/>
    <dgm:cxn modelId="{F074D385-A763-4D6D-8DAC-4B3E64C4388E}" type="presParOf" srcId="{E6742C4C-9E16-41F6-963E-DEDC82F2B467}" destId="{CC3F7901-EBAE-4518-AA91-1BAB5F1D4E03}" srcOrd="0" destOrd="0" presId="urn:microsoft.com/office/officeart/2005/8/layout/vList2"/>
    <dgm:cxn modelId="{4363D92E-8753-446D-8C68-8120BC004044}" type="presParOf" srcId="{E6742C4C-9E16-41F6-963E-DEDC82F2B467}" destId="{FD5AF5B8-09BC-4A2A-9F6D-D07D0389C7F3}" srcOrd="1" destOrd="0" presId="urn:microsoft.com/office/officeart/2005/8/layout/vList2"/>
    <dgm:cxn modelId="{15ABB191-2E87-43FD-9729-300A5CE3CEBE}" type="presParOf" srcId="{E6742C4C-9E16-41F6-963E-DEDC82F2B467}" destId="{4BBEB7D9-0784-488F-843E-6B90415AD9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D68515-3645-4598-9DF0-EE572B7BE9E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EAC84D-650F-4BCC-8059-6BAEB0DBCC09}">
      <dgm:prSet/>
      <dgm:spPr/>
      <dgm:t>
        <a:bodyPr/>
        <a:lstStyle/>
        <a:p>
          <a:r>
            <a:rPr lang="en-US" baseline="0"/>
            <a:t>Extra time (for thinking and planning)</a:t>
          </a:r>
          <a:endParaRPr lang="en-US"/>
        </a:p>
      </dgm:t>
    </dgm:pt>
    <dgm:pt modelId="{1B10DC53-3846-49FC-8F1D-A26A17C5054A}" type="parTrans" cxnId="{48FB48F8-F24E-4309-8F0A-234207D8CA9C}">
      <dgm:prSet/>
      <dgm:spPr/>
      <dgm:t>
        <a:bodyPr/>
        <a:lstStyle/>
        <a:p>
          <a:endParaRPr lang="en-US"/>
        </a:p>
      </dgm:t>
    </dgm:pt>
    <dgm:pt modelId="{F56F1EEB-CA75-400A-A359-47923734CCD0}" type="sibTrans" cxnId="{48FB48F8-F24E-4309-8F0A-234207D8CA9C}">
      <dgm:prSet/>
      <dgm:spPr/>
      <dgm:t>
        <a:bodyPr/>
        <a:lstStyle/>
        <a:p>
          <a:endParaRPr lang="en-US"/>
        </a:p>
      </dgm:t>
    </dgm:pt>
    <dgm:pt modelId="{0F9110B2-4AB6-412C-BF48-7264F4AB5756}">
      <dgm:prSet/>
      <dgm:spPr/>
      <dgm:t>
        <a:bodyPr/>
        <a:lstStyle/>
        <a:p>
          <a:r>
            <a:rPr lang="en-US" baseline="0"/>
            <a:t>Editing sheet</a:t>
          </a:r>
          <a:endParaRPr lang="en-US"/>
        </a:p>
      </dgm:t>
    </dgm:pt>
    <dgm:pt modelId="{B451A30C-5740-40E8-9C95-175332E9E3C1}" type="parTrans" cxnId="{168B2AD7-196F-4F36-A8A2-F9E4B86AD296}">
      <dgm:prSet/>
      <dgm:spPr/>
      <dgm:t>
        <a:bodyPr/>
        <a:lstStyle/>
        <a:p>
          <a:endParaRPr lang="en-US"/>
        </a:p>
      </dgm:t>
    </dgm:pt>
    <dgm:pt modelId="{CE2C81D2-5BFA-4331-A5BE-2E67C08B8F82}" type="sibTrans" cxnId="{168B2AD7-196F-4F36-A8A2-F9E4B86AD296}">
      <dgm:prSet/>
      <dgm:spPr/>
      <dgm:t>
        <a:bodyPr/>
        <a:lstStyle/>
        <a:p>
          <a:endParaRPr lang="en-US"/>
        </a:p>
      </dgm:t>
    </dgm:pt>
    <dgm:pt modelId="{FB47623F-811C-4D1D-9687-407C93B81AC9}">
      <dgm:prSet/>
      <dgm:spPr/>
      <dgm:t>
        <a:bodyPr/>
        <a:lstStyle/>
        <a:p>
          <a:r>
            <a:rPr lang="en-US" baseline="0"/>
            <a:t>Graphic organizer</a:t>
          </a:r>
          <a:endParaRPr lang="en-US"/>
        </a:p>
      </dgm:t>
    </dgm:pt>
    <dgm:pt modelId="{D46FEC60-777E-4AD6-93B9-95DB159C51AE}" type="parTrans" cxnId="{F5E8D6D7-1901-4640-988F-27EF4D66F172}">
      <dgm:prSet/>
      <dgm:spPr/>
      <dgm:t>
        <a:bodyPr/>
        <a:lstStyle/>
        <a:p>
          <a:endParaRPr lang="en-US"/>
        </a:p>
      </dgm:t>
    </dgm:pt>
    <dgm:pt modelId="{70564216-1DA1-47AA-90F0-DD304213BE89}" type="sibTrans" cxnId="{F5E8D6D7-1901-4640-988F-27EF4D66F172}">
      <dgm:prSet/>
      <dgm:spPr/>
      <dgm:t>
        <a:bodyPr/>
        <a:lstStyle/>
        <a:p>
          <a:endParaRPr lang="en-US"/>
        </a:p>
      </dgm:t>
    </dgm:pt>
    <dgm:pt modelId="{D4CDDAA3-1F12-4B5E-89B3-6A88B2ADD097}">
      <dgm:prSet/>
      <dgm:spPr/>
      <dgm:t>
        <a:bodyPr/>
        <a:lstStyle/>
        <a:p>
          <a:r>
            <a:rPr lang="en-US" baseline="0"/>
            <a:t>Small group administration for tests</a:t>
          </a:r>
          <a:endParaRPr lang="en-US"/>
        </a:p>
      </dgm:t>
    </dgm:pt>
    <dgm:pt modelId="{C8EA3E62-ACD9-41E7-8975-8FF31DC2A086}" type="parTrans" cxnId="{1C75C0AE-AE72-4843-9323-D99234FAF768}">
      <dgm:prSet/>
      <dgm:spPr/>
      <dgm:t>
        <a:bodyPr/>
        <a:lstStyle/>
        <a:p>
          <a:endParaRPr lang="en-US"/>
        </a:p>
      </dgm:t>
    </dgm:pt>
    <dgm:pt modelId="{C6678D9A-B2A3-4D14-8BD9-BE92B79DE7C6}" type="sibTrans" cxnId="{1C75C0AE-AE72-4843-9323-D99234FAF768}">
      <dgm:prSet/>
      <dgm:spPr/>
      <dgm:t>
        <a:bodyPr/>
        <a:lstStyle/>
        <a:p>
          <a:endParaRPr lang="en-US"/>
        </a:p>
      </dgm:t>
    </dgm:pt>
    <dgm:pt modelId="{46748D42-6B72-41A2-AEAD-E855837CB5B1}">
      <dgm:prSet/>
      <dgm:spPr/>
      <dgm:t>
        <a:bodyPr/>
        <a:lstStyle/>
        <a:p>
          <a:r>
            <a:rPr lang="en-US" baseline="0"/>
            <a:t>Allow for verbal responses</a:t>
          </a:r>
          <a:endParaRPr lang="en-US"/>
        </a:p>
      </dgm:t>
    </dgm:pt>
    <dgm:pt modelId="{A86F49D7-7572-43E8-8D8C-E53EDB43E1E7}" type="parTrans" cxnId="{5F8A7E50-BCA4-41FC-81D5-78ECD96EE8B5}">
      <dgm:prSet/>
      <dgm:spPr/>
      <dgm:t>
        <a:bodyPr/>
        <a:lstStyle/>
        <a:p>
          <a:endParaRPr lang="en-US"/>
        </a:p>
      </dgm:t>
    </dgm:pt>
    <dgm:pt modelId="{8BD8987D-C457-4E05-90F9-A935E1AC5988}" type="sibTrans" cxnId="{5F8A7E50-BCA4-41FC-81D5-78ECD96EE8B5}">
      <dgm:prSet/>
      <dgm:spPr/>
      <dgm:t>
        <a:bodyPr/>
        <a:lstStyle/>
        <a:p>
          <a:endParaRPr lang="en-US"/>
        </a:p>
      </dgm:t>
    </dgm:pt>
    <dgm:pt modelId="{AB2CADDF-6C85-401B-9B1D-CCD2BCBFA18C}">
      <dgm:prSet/>
      <dgm:spPr/>
      <dgm:t>
        <a:bodyPr/>
        <a:lstStyle/>
        <a:p>
          <a:r>
            <a:rPr lang="en-US" baseline="0"/>
            <a:t>use of a tape recorder to record responses</a:t>
          </a:r>
          <a:endParaRPr lang="en-US"/>
        </a:p>
      </dgm:t>
    </dgm:pt>
    <dgm:pt modelId="{97E2D87F-03CB-40A2-B5E8-87CC5091213D}" type="parTrans" cxnId="{908815FA-E921-4949-9ECA-861942E0F978}">
      <dgm:prSet/>
      <dgm:spPr/>
      <dgm:t>
        <a:bodyPr/>
        <a:lstStyle/>
        <a:p>
          <a:endParaRPr lang="en-US"/>
        </a:p>
      </dgm:t>
    </dgm:pt>
    <dgm:pt modelId="{D32DF5D1-139B-40C2-83B3-9C37C1696B2E}" type="sibTrans" cxnId="{908815FA-E921-4949-9ECA-861942E0F978}">
      <dgm:prSet/>
      <dgm:spPr/>
      <dgm:t>
        <a:bodyPr/>
        <a:lstStyle/>
        <a:p>
          <a:endParaRPr lang="en-US"/>
        </a:p>
      </dgm:t>
    </dgm:pt>
    <dgm:pt modelId="{D763D84B-AB55-455C-BB00-63FA17535173}">
      <dgm:prSet/>
      <dgm:spPr/>
      <dgm:t>
        <a:bodyPr/>
        <a:lstStyle/>
        <a:p>
          <a:r>
            <a:rPr lang="en-US" baseline="0"/>
            <a:t>Type responses or assignments on computer</a:t>
          </a:r>
          <a:endParaRPr lang="en-US"/>
        </a:p>
      </dgm:t>
    </dgm:pt>
    <dgm:pt modelId="{E1BE0AB1-2996-4EEC-9544-E7104D682D31}" type="parTrans" cxnId="{BC08AEAB-7FC4-4FDC-A58B-411568314999}">
      <dgm:prSet/>
      <dgm:spPr/>
      <dgm:t>
        <a:bodyPr/>
        <a:lstStyle/>
        <a:p>
          <a:endParaRPr lang="en-US"/>
        </a:p>
      </dgm:t>
    </dgm:pt>
    <dgm:pt modelId="{CDC09996-380B-4509-993B-E61147161D5F}" type="sibTrans" cxnId="{BC08AEAB-7FC4-4FDC-A58B-411568314999}">
      <dgm:prSet/>
      <dgm:spPr/>
      <dgm:t>
        <a:bodyPr/>
        <a:lstStyle/>
        <a:p>
          <a:endParaRPr lang="en-US"/>
        </a:p>
      </dgm:t>
    </dgm:pt>
    <dgm:pt modelId="{0BBC47BC-4CA9-4EC5-A191-E307A09EFB77}">
      <dgm:prSet/>
      <dgm:spPr/>
      <dgm:t>
        <a:bodyPr/>
        <a:lstStyle/>
        <a:p>
          <a:r>
            <a:rPr lang="en-US" baseline="0"/>
            <a:t>Dictionary</a:t>
          </a:r>
          <a:endParaRPr lang="en-US"/>
        </a:p>
      </dgm:t>
    </dgm:pt>
    <dgm:pt modelId="{DB459A1B-73F4-486A-B6EC-22065CFC0753}" type="parTrans" cxnId="{719E5156-C900-40A2-805C-E650E0E0664D}">
      <dgm:prSet/>
      <dgm:spPr/>
      <dgm:t>
        <a:bodyPr/>
        <a:lstStyle/>
        <a:p>
          <a:endParaRPr lang="en-US"/>
        </a:p>
      </dgm:t>
    </dgm:pt>
    <dgm:pt modelId="{1F8AA03D-3F5F-4C2C-BC20-29E1E729CC48}" type="sibTrans" cxnId="{719E5156-C900-40A2-805C-E650E0E0664D}">
      <dgm:prSet/>
      <dgm:spPr/>
      <dgm:t>
        <a:bodyPr/>
        <a:lstStyle/>
        <a:p>
          <a:endParaRPr lang="en-US"/>
        </a:p>
      </dgm:t>
    </dgm:pt>
    <dgm:pt modelId="{DD527715-4BC8-4371-9B04-23676EB247BC}">
      <dgm:prSet/>
      <dgm:spPr/>
      <dgm:t>
        <a:bodyPr/>
        <a:lstStyle/>
        <a:p>
          <a:r>
            <a:rPr lang="en-US" baseline="0" dirty="0"/>
            <a:t>No penalty for spelling on rough drafts</a:t>
          </a:r>
          <a:endParaRPr lang="en-US" dirty="0"/>
        </a:p>
      </dgm:t>
    </dgm:pt>
    <dgm:pt modelId="{769468BB-C43A-4D92-8E09-36B48DCB3C1E}" type="parTrans" cxnId="{0AAE42CF-51D1-4DD8-892E-344D20FC5987}">
      <dgm:prSet/>
      <dgm:spPr/>
      <dgm:t>
        <a:bodyPr/>
        <a:lstStyle/>
        <a:p>
          <a:endParaRPr lang="en-US"/>
        </a:p>
      </dgm:t>
    </dgm:pt>
    <dgm:pt modelId="{4CFB121E-1CAF-40FD-BB8D-15627E046AAD}" type="sibTrans" cxnId="{0AAE42CF-51D1-4DD8-892E-344D20FC5987}">
      <dgm:prSet/>
      <dgm:spPr/>
      <dgm:t>
        <a:bodyPr/>
        <a:lstStyle/>
        <a:p>
          <a:endParaRPr lang="en-US"/>
        </a:p>
      </dgm:t>
    </dgm:pt>
    <dgm:pt modelId="{22391E81-546E-4C23-93BB-2A9C4031AC6F}" type="pres">
      <dgm:prSet presAssocID="{2CD68515-3645-4598-9DF0-EE572B7BE9EE}" presName="diagram" presStyleCnt="0">
        <dgm:presLayoutVars>
          <dgm:dir/>
          <dgm:resizeHandles val="exact"/>
        </dgm:presLayoutVars>
      </dgm:prSet>
      <dgm:spPr/>
    </dgm:pt>
    <dgm:pt modelId="{B8F65E6B-5316-4B80-9D44-22192B77A704}" type="pres">
      <dgm:prSet presAssocID="{F1EAC84D-650F-4BCC-8059-6BAEB0DBCC09}" presName="node" presStyleLbl="node1" presStyleIdx="0" presStyleCnt="9">
        <dgm:presLayoutVars>
          <dgm:bulletEnabled val="1"/>
        </dgm:presLayoutVars>
      </dgm:prSet>
      <dgm:spPr/>
    </dgm:pt>
    <dgm:pt modelId="{C57F2185-2F4D-4544-AFCB-AF4DDD666BBB}" type="pres">
      <dgm:prSet presAssocID="{F56F1EEB-CA75-400A-A359-47923734CCD0}" presName="sibTrans" presStyleCnt="0"/>
      <dgm:spPr/>
    </dgm:pt>
    <dgm:pt modelId="{42AED207-8152-4983-BDB9-12AC452958EB}" type="pres">
      <dgm:prSet presAssocID="{0F9110B2-4AB6-412C-BF48-7264F4AB5756}" presName="node" presStyleLbl="node1" presStyleIdx="1" presStyleCnt="9">
        <dgm:presLayoutVars>
          <dgm:bulletEnabled val="1"/>
        </dgm:presLayoutVars>
      </dgm:prSet>
      <dgm:spPr/>
    </dgm:pt>
    <dgm:pt modelId="{1DD44B5D-7FDC-489D-9F9C-C24374CFFD08}" type="pres">
      <dgm:prSet presAssocID="{CE2C81D2-5BFA-4331-A5BE-2E67C08B8F82}" presName="sibTrans" presStyleCnt="0"/>
      <dgm:spPr/>
    </dgm:pt>
    <dgm:pt modelId="{E30D11D6-690F-486E-B242-48F69D5A9F6D}" type="pres">
      <dgm:prSet presAssocID="{FB47623F-811C-4D1D-9687-407C93B81AC9}" presName="node" presStyleLbl="node1" presStyleIdx="2" presStyleCnt="9">
        <dgm:presLayoutVars>
          <dgm:bulletEnabled val="1"/>
        </dgm:presLayoutVars>
      </dgm:prSet>
      <dgm:spPr/>
    </dgm:pt>
    <dgm:pt modelId="{5BAEF7F0-E738-4F29-A1E9-31D18CC3A11F}" type="pres">
      <dgm:prSet presAssocID="{70564216-1DA1-47AA-90F0-DD304213BE89}" presName="sibTrans" presStyleCnt="0"/>
      <dgm:spPr/>
    </dgm:pt>
    <dgm:pt modelId="{59791085-0A40-485F-A481-05B53BD00567}" type="pres">
      <dgm:prSet presAssocID="{D4CDDAA3-1F12-4B5E-89B3-6A88B2ADD097}" presName="node" presStyleLbl="node1" presStyleIdx="3" presStyleCnt="9">
        <dgm:presLayoutVars>
          <dgm:bulletEnabled val="1"/>
        </dgm:presLayoutVars>
      </dgm:prSet>
      <dgm:spPr/>
    </dgm:pt>
    <dgm:pt modelId="{29C789FC-77C4-4652-AB51-F4CDA7582C55}" type="pres">
      <dgm:prSet presAssocID="{C6678D9A-B2A3-4D14-8BD9-BE92B79DE7C6}" presName="sibTrans" presStyleCnt="0"/>
      <dgm:spPr/>
    </dgm:pt>
    <dgm:pt modelId="{FEB6E600-DEE4-4CD6-9C77-B5F71708C1DB}" type="pres">
      <dgm:prSet presAssocID="{46748D42-6B72-41A2-AEAD-E855837CB5B1}" presName="node" presStyleLbl="node1" presStyleIdx="4" presStyleCnt="9">
        <dgm:presLayoutVars>
          <dgm:bulletEnabled val="1"/>
        </dgm:presLayoutVars>
      </dgm:prSet>
      <dgm:spPr/>
    </dgm:pt>
    <dgm:pt modelId="{ED3CF495-0875-4634-9E52-0668242D4E70}" type="pres">
      <dgm:prSet presAssocID="{8BD8987D-C457-4E05-90F9-A935E1AC5988}" presName="sibTrans" presStyleCnt="0"/>
      <dgm:spPr/>
    </dgm:pt>
    <dgm:pt modelId="{6D873BB4-1C57-4FD1-A8F8-24D527491B92}" type="pres">
      <dgm:prSet presAssocID="{AB2CADDF-6C85-401B-9B1D-CCD2BCBFA18C}" presName="node" presStyleLbl="node1" presStyleIdx="5" presStyleCnt="9">
        <dgm:presLayoutVars>
          <dgm:bulletEnabled val="1"/>
        </dgm:presLayoutVars>
      </dgm:prSet>
      <dgm:spPr/>
    </dgm:pt>
    <dgm:pt modelId="{24051D68-7E5A-408A-96F1-A450B1294490}" type="pres">
      <dgm:prSet presAssocID="{D32DF5D1-139B-40C2-83B3-9C37C1696B2E}" presName="sibTrans" presStyleCnt="0"/>
      <dgm:spPr/>
    </dgm:pt>
    <dgm:pt modelId="{94CE6EF7-87A6-45CC-92F2-B5012C71626F}" type="pres">
      <dgm:prSet presAssocID="{D763D84B-AB55-455C-BB00-63FA17535173}" presName="node" presStyleLbl="node1" presStyleIdx="6" presStyleCnt="9">
        <dgm:presLayoutVars>
          <dgm:bulletEnabled val="1"/>
        </dgm:presLayoutVars>
      </dgm:prSet>
      <dgm:spPr/>
    </dgm:pt>
    <dgm:pt modelId="{F5125A36-5C4B-4AE1-8907-27B4859A3302}" type="pres">
      <dgm:prSet presAssocID="{CDC09996-380B-4509-993B-E61147161D5F}" presName="sibTrans" presStyleCnt="0"/>
      <dgm:spPr/>
    </dgm:pt>
    <dgm:pt modelId="{98BB2704-A88D-41BC-95A8-89AC5C04764C}" type="pres">
      <dgm:prSet presAssocID="{0BBC47BC-4CA9-4EC5-A191-E307A09EFB77}" presName="node" presStyleLbl="node1" presStyleIdx="7" presStyleCnt="9">
        <dgm:presLayoutVars>
          <dgm:bulletEnabled val="1"/>
        </dgm:presLayoutVars>
      </dgm:prSet>
      <dgm:spPr/>
    </dgm:pt>
    <dgm:pt modelId="{5F608A7D-4684-4B88-A307-39DE300716F0}" type="pres">
      <dgm:prSet presAssocID="{1F8AA03D-3F5F-4C2C-BC20-29E1E729CC48}" presName="sibTrans" presStyleCnt="0"/>
      <dgm:spPr/>
    </dgm:pt>
    <dgm:pt modelId="{4CF4D827-FBC6-4E6A-8A36-E22DEC554A52}" type="pres">
      <dgm:prSet presAssocID="{DD527715-4BC8-4371-9B04-23676EB247BC}" presName="node" presStyleLbl="node1" presStyleIdx="8" presStyleCnt="9">
        <dgm:presLayoutVars>
          <dgm:bulletEnabled val="1"/>
        </dgm:presLayoutVars>
      </dgm:prSet>
      <dgm:spPr/>
    </dgm:pt>
  </dgm:ptLst>
  <dgm:cxnLst>
    <dgm:cxn modelId="{1C4C5701-6012-4887-B5A9-202AFF5DA1FD}" type="presOf" srcId="{2CD68515-3645-4598-9DF0-EE572B7BE9EE}" destId="{22391E81-546E-4C23-93BB-2A9C4031AC6F}" srcOrd="0" destOrd="0" presId="urn:microsoft.com/office/officeart/2005/8/layout/default"/>
    <dgm:cxn modelId="{5DF31A27-25AF-4D68-A8B5-E0993ADC89EB}" type="presOf" srcId="{F1EAC84D-650F-4BCC-8059-6BAEB0DBCC09}" destId="{B8F65E6B-5316-4B80-9D44-22192B77A704}" srcOrd="0" destOrd="0" presId="urn:microsoft.com/office/officeart/2005/8/layout/default"/>
    <dgm:cxn modelId="{12DD933F-3651-49EC-B4CF-3AF8D26325AD}" type="presOf" srcId="{DD527715-4BC8-4371-9B04-23676EB247BC}" destId="{4CF4D827-FBC6-4E6A-8A36-E22DEC554A52}" srcOrd="0" destOrd="0" presId="urn:microsoft.com/office/officeart/2005/8/layout/default"/>
    <dgm:cxn modelId="{5F8A7E50-BCA4-41FC-81D5-78ECD96EE8B5}" srcId="{2CD68515-3645-4598-9DF0-EE572B7BE9EE}" destId="{46748D42-6B72-41A2-AEAD-E855837CB5B1}" srcOrd="4" destOrd="0" parTransId="{A86F49D7-7572-43E8-8D8C-E53EDB43E1E7}" sibTransId="{8BD8987D-C457-4E05-90F9-A935E1AC5988}"/>
    <dgm:cxn modelId="{762C1A52-38F1-462B-BE73-296CCF5AE21C}" type="presOf" srcId="{D4CDDAA3-1F12-4B5E-89B3-6A88B2ADD097}" destId="{59791085-0A40-485F-A481-05B53BD00567}" srcOrd="0" destOrd="0" presId="urn:microsoft.com/office/officeart/2005/8/layout/default"/>
    <dgm:cxn modelId="{07109E75-9EA5-4BC1-8401-EAA569BA7F4E}" type="presOf" srcId="{0F9110B2-4AB6-412C-BF48-7264F4AB5756}" destId="{42AED207-8152-4983-BDB9-12AC452958EB}" srcOrd="0" destOrd="0" presId="urn:microsoft.com/office/officeart/2005/8/layout/default"/>
    <dgm:cxn modelId="{719E5156-C900-40A2-805C-E650E0E0664D}" srcId="{2CD68515-3645-4598-9DF0-EE572B7BE9EE}" destId="{0BBC47BC-4CA9-4EC5-A191-E307A09EFB77}" srcOrd="7" destOrd="0" parTransId="{DB459A1B-73F4-486A-B6EC-22065CFC0753}" sibTransId="{1F8AA03D-3F5F-4C2C-BC20-29E1E729CC48}"/>
    <dgm:cxn modelId="{F83C5657-324C-4AA6-8C4C-CBF7A64551DB}" type="presOf" srcId="{FB47623F-811C-4D1D-9687-407C93B81AC9}" destId="{E30D11D6-690F-486E-B242-48F69D5A9F6D}" srcOrd="0" destOrd="0" presId="urn:microsoft.com/office/officeart/2005/8/layout/default"/>
    <dgm:cxn modelId="{4589819C-8AD3-4404-90FB-9E10A7A18C01}" type="presOf" srcId="{AB2CADDF-6C85-401B-9B1D-CCD2BCBFA18C}" destId="{6D873BB4-1C57-4FD1-A8F8-24D527491B92}" srcOrd="0" destOrd="0" presId="urn:microsoft.com/office/officeart/2005/8/layout/default"/>
    <dgm:cxn modelId="{BC08AEAB-7FC4-4FDC-A58B-411568314999}" srcId="{2CD68515-3645-4598-9DF0-EE572B7BE9EE}" destId="{D763D84B-AB55-455C-BB00-63FA17535173}" srcOrd="6" destOrd="0" parTransId="{E1BE0AB1-2996-4EEC-9544-E7104D682D31}" sibTransId="{CDC09996-380B-4509-993B-E61147161D5F}"/>
    <dgm:cxn modelId="{1C75C0AE-AE72-4843-9323-D99234FAF768}" srcId="{2CD68515-3645-4598-9DF0-EE572B7BE9EE}" destId="{D4CDDAA3-1F12-4B5E-89B3-6A88B2ADD097}" srcOrd="3" destOrd="0" parTransId="{C8EA3E62-ACD9-41E7-8975-8FF31DC2A086}" sibTransId="{C6678D9A-B2A3-4D14-8BD9-BE92B79DE7C6}"/>
    <dgm:cxn modelId="{B88026BE-3109-4A62-9193-D8F73A5EF2EC}" type="presOf" srcId="{46748D42-6B72-41A2-AEAD-E855837CB5B1}" destId="{FEB6E600-DEE4-4CD6-9C77-B5F71708C1DB}" srcOrd="0" destOrd="0" presId="urn:microsoft.com/office/officeart/2005/8/layout/default"/>
    <dgm:cxn modelId="{0AAE42CF-51D1-4DD8-892E-344D20FC5987}" srcId="{2CD68515-3645-4598-9DF0-EE572B7BE9EE}" destId="{DD527715-4BC8-4371-9B04-23676EB247BC}" srcOrd="8" destOrd="0" parTransId="{769468BB-C43A-4D92-8E09-36B48DCB3C1E}" sibTransId="{4CFB121E-1CAF-40FD-BB8D-15627E046AAD}"/>
    <dgm:cxn modelId="{168B2AD7-196F-4F36-A8A2-F9E4B86AD296}" srcId="{2CD68515-3645-4598-9DF0-EE572B7BE9EE}" destId="{0F9110B2-4AB6-412C-BF48-7264F4AB5756}" srcOrd="1" destOrd="0" parTransId="{B451A30C-5740-40E8-9C95-175332E9E3C1}" sibTransId="{CE2C81D2-5BFA-4331-A5BE-2E67C08B8F82}"/>
    <dgm:cxn modelId="{F5E8D6D7-1901-4640-988F-27EF4D66F172}" srcId="{2CD68515-3645-4598-9DF0-EE572B7BE9EE}" destId="{FB47623F-811C-4D1D-9687-407C93B81AC9}" srcOrd="2" destOrd="0" parTransId="{D46FEC60-777E-4AD6-93B9-95DB159C51AE}" sibTransId="{70564216-1DA1-47AA-90F0-DD304213BE89}"/>
    <dgm:cxn modelId="{03EF86DF-7536-4C83-B86A-56112A711346}" type="presOf" srcId="{D763D84B-AB55-455C-BB00-63FA17535173}" destId="{94CE6EF7-87A6-45CC-92F2-B5012C71626F}" srcOrd="0" destOrd="0" presId="urn:microsoft.com/office/officeart/2005/8/layout/default"/>
    <dgm:cxn modelId="{E81EFFEB-650E-40D1-9822-AB76F892C72F}" type="presOf" srcId="{0BBC47BC-4CA9-4EC5-A191-E307A09EFB77}" destId="{98BB2704-A88D-41BC-95A8-89AC5C04764C}" srcOrd="0" destOrd="0" presId="urn:microsoft.com/office/officeart/2005/8/layout/default"/>
    <dgm:cxn modelId="{48FB48F8-F24E-4309-8F0A-234207D8CA9C}" srcId="{2CD68515-3645-4598-9DF0-EE572B7BE9EE}" destId="{F1EAC84D-650F-4BCC-8059-6BAEB0DBCC09}" srcOrd="0" destOrd="0" parTransId="{1B10DC53-3846-49FC-8F1D-A26A17C5054A}" sibTransId="{F56F1EEB-CA75-400A-A359-47923734CCD0}"/>
    <dgm:cxn modelId="{908815FA-E921-4949-9ECA-861942E0F978}" srcId="{2CD68515-3645-4598-9DF0-EE572B7BE9EE}" destId="{AB2CADDF-6C85-401B-9B1D-CCD2BCBFA18C}" srcOrd="5" destOrd="0" parTransId="{97E2D87F-03CB-40A2-B5E8-87CC5091213D}" sibTransId="{D32DF5D1-139B-40C2-83B3-9C37C1696B2E}"/>
    <dgm:cxn modelId="{C387C963-B91E-4E98-A114-4255FCE8932D}" type="presParOf" srcId="{22391E81-546E-4C23-93BB-2A9C4031AC6F}" destId="{B8F65E6B-5316-4B80-9D44-22192B77A704}" srcOrd="0" destOrd="0" presId="urn:microsoft.com/office/officeart/2005/8/layout/default"/>
    <dgm:cxn modelId="{B42FE50F-9706-45AA-B11B-B480B595DF09}" type="presParOf" srcId="{22391E81-546E-4C23-93BB-2A9C4031AC6F}" destId="{C57F2185-2F4D-4544-AFCB-AF4DDD666BBB}" srcOrd="1" destOrd="0" presId="urn:microsoft.com/office/officeart/2005/8/layout/default"/>
    <dgm:cxn modelId="{737929BB-5C92-40D0-AB45-906521004110}" type="presParOf" srcId="{22391E81-546E-4C23-93BB-2A9C4031AC6F}" destId="{42AED207-8152-4983-BDB9-12AC452958EB}" srcOrd="2" destOrd="0" presId="urn:microsoft.com/office/officeart/2005/8/layout/default"/>
    <dgm:cxn modelId="{9AE5D86C-6B10-4BEC-AADC-F997E73190C8}" type="presParOf" srcId="{22391E81-546E-4C23-93BB-2A9C4031AC6F}" destId="{1DD44B5D-7FDC-489D-9F9C-C24374CFFD08}" srcOrd="3" destOrd="0" presId="urn:microsoft.com/office/officeart/2005/8/layout/default"/>
    <dgm:cxn modelId="{0951C14A-163F-4C4F-9AF2-056642AA2DEA}" type="presParOf" srcId="{22391E81-546E-4C23-93BB-2A9C4031AC6F}" destId="{E30D11D6-690F-486E-B242-48F69D5A9F6D}" srcOrd="4" destOrd="0" presId="urn:microsoft.com/office/officeart/2005/8/layout/default"/>
    <dgm:cxn modelId="{56FBE03A-CA48-4141-A226-F184596E71CA}" type="presParOf" srcId="{22391E81-546E-4C23-93BB-2A9C4031AC6F}" destId="{5BAEF7F0-E738-4F29-A1E9-31D18CC3A11F}" srcOrd="5" destOrd="0" presId="urn:microsoft.com/office/officeart/2005/8/layout/default"/>
    <dgm:cxn modelId="{AD867874-897A-490D-8305-2A75F05FBB69}" type="presParOf" srcId="{22391E81-546E-4C23-93BB-2A9C4031AC6F}" destId="{59791085-0A40-485F-A481-05B53BD00567}" srcOrd="6" destOrd="0" presId="urn:microsoft.com/office/officeart/2005/8/layout/default"/>
    <dgm:cxn modelId="{98117B5D-3BD7-4F33-91CB-9FF497056704}" type="presParOf" srcId="{22391E81-546E-4C23-93BB-2A9C4031AC6F}" destId="{29C789FC-77C4-4652-AB51-F4CDA7582C55}" srcOrd="7" destOrd="0" presId="urn:microsoft.com/office/officeart/2005/8/layout/default"/>
    <dgm:cxn modelId="{EC6C2FF6-2BCD-4843-88AD-F72408F695D0}" type="presParOf" srcId="{22391E81-546E-4C23-93BB-2A9C4031AC6F}" destId="{FEB6E600-DEE4-4CD6-9C77-B5F71708C1DB}" srcOrd="8" destOrd="0" presId="urn:microsoft.com/office/officeart/2005/8/layout/default"/>
    <dgm:cxn modelId="{4545D0F5-B1A0-4F5B-9248-E0EC880B51F4}" type="presParOf" srcId="{22391E81-546E-4C23-93BB-2A9C4031AC6F}" destId="{ED3CF495-0875-4634-9E52-0668242D4E70}" srcOrd="9" destOrd="0" presId="urn:microsoft.com/office/officeart/2005/8/layout/default"/>
    <dgm:cxn modelId="{717AEFC6-9D66-447A-B048-01EB86921493}" type="presParOf" srcId="{22391E81-546E-4C23-93BB-2A9C4031AC6F}" destId="{6D873BB4-1C57-4FD1-A8F8-24D527491B92}" srcOrd="10" destOrd="0" presId="urn:microsoft.com/office/officeart/2005/8/layout/default"/>
    <dgm:cxn modelId="{6A4AE496-F2AC-4723-AC8F-31CDFBFCEE98}" type="presParOf" srcId="{22391E81-546E-4C23-93BB-2A9C4031AC6F}" destId="{24051D68-7E5A-408A-96F1-A450B1294490}" srcOrd="11" destOrd="0" presId="urn:microsoft.com/office/officeart/2005/8/layout/default"/>
    <dgm:cxn modelId="{EDA55610-9852-4FE3-95BB-E9F9751E863E}" type="presParOf" srcId="{22391E81-546E-4C23-93BB-2A9C4031AC6F}" destId="{94CE6EF7-87A6-45CC-92F2-B5012C71626F}" srcOrd="12" destOrd="0" presId="urn:microsoft.com/office/officeart/2005/8/layout/default"/>
    <dgm:cxn modelId="{743444E7-57E2-4A90-9AE5-C9811A0B90C0}" type="presParOf" srcId="{22391E81-546E-4C23-93BB-2A9C4031AC6F}" destId="{F5125A36-5C4B-4AE1-8907-27B4859A3302}" srcOrd="13" destOrd="0" presId="urn:microsoft.com/office/officeart/2005/8/layout/default"/>
    <dgm:cxn modelId="{0E09FAD0-1FB6-42B6-AE53-CCB5CEFA40AC}" type="presParOf" srcId="{22391E81-546E-4C23-93BB-2A9C4031AC6F}" destId="{98BB2704-A88D-41BC-95A8-89AC5C04764C}" srcOrd="14" destOrd="0" presId="urn:microsoft.com/office/officeart/2005/8/layout/default"/>
    <dgm:cxn modelId="{B4E0EC86-49BA-4C78-B7F5-A9D8A153F191}" type="presParOf" srcId="{22391E81-546E-4C23-93BB-2A9C4031AC6F}" destId="{5F608A7D-4684-4B88-A307-39DE300716F0}" srcOrd="15" destOrd="0" presId="urn:microsoft.com/office/officeart/2005/8/layout/default"/>
    <dgm:cxn modelId="{6F3F471C-B8A1-4575-B3B9-FDE71B06D76C}" type="presParOf" srcId="{22391E81-546E-4C23-93BB-2A9C4031AC6F}" destId="{4CF4D827-FBC6-4E6A-8A36-E22DEC554A5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770F4-4BE2-40A0-A87A-0983CF426F3A}">
      <dsp:nvSpPr>
        <dsp:cNvPr id="0" name=""/>
        <dsp:cNvSpPr/>
      </dsp:nvSpPr>
      <dsp:spPr>
        <a:xfrm>
          <a:off x="0" y="3107"/>
          <a:ext cx="6683374" cy="14145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Reading</a:t>
          </a:r>
        </a:p>
      </dsp:txBody>
      <dsp:txXfrm>
        <a:off x="69052" y="72159"/>
        <a:ext cx="6545270" cy="1276425"/>
      </dsp:txXfrm>
    </dsp:sp>
    <dsp:sp modelId="{F32C37E8-5A33-4A74-B5E9-301CDF17D739}">
      <dsp:nvSpPr>
        <dsp:cNvPr id="0" name=""/>
        <dsp:cNvSpPr/>
      </dsp:nvSpPr>
      <dsp:spPr>
        <a:xfrm>
          <a:off x="0" y="1596197"/>
          <a:ext cx="6683374" cy="1414529"/>
        </a:xfrm>
        <a:prstGeom prst="roundRect">
          <a:avLst/>
        </a:prstGeom>
        <a:gradFill rotWithShape="0">
          <a:gsLst>
            <a:gs pos="0">
              <a:schemeClr val="accent2">
                <a:hueOff val="-1180472"/>
                <a:satOff val="-10766"/>
                <a:lumOff val="-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80472"/>
                <a:satOff val="-10766"/>
                <a:lumOff val="-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80472"/>
                <a:satOff val="-10766"/>
                <a:lumOff val="-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Writing</a:t>
          </a:r>
        </a:p>
      </dsp:txBody>
      <dsp:txXfrm>
        <a:off x="69052" y="1665249"/>
        <a:ext cx="6545270" cy="1276425"/>
      </dsp:txXfrm>
    </dsp:sp>
    <dsp:sp modelId="{ED91C4DF-D43F-48DE-BCB5-9E0744BBCC1A}">
      <dsp:nvSpPr>
        <dsp:cNvPr id="0" name=""/>
        <dsp:cNvSpPr/>
      </dsp:nvSpPr>
      <dsp:spPr>
        <a:xfrm>
          <a:off x="0" y="3189287"/>
          <a:ext cx="6683374" cy="1414529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Math</a:t>
          </a:r>
        </a:p>
      </dsp:txBody>
      <dsp:txXfrm>
        <a:off x="69052" y="3258339"/>
        <a:ext cx="6545270" cy="1276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08BB6-6779-41E0-B9E2-2EE18E9F8686}">
      <dsp:nvSpPr>
        <dsp:cNvPr id="0" name=""/>
        <dsp:cNvSpPr/>
      </dsp:nvSpPr>
      <dsp:spPr>
        <a:xfrm>
          <a:off x="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B3B5B-11D6-4591-ABA6-2153BB9CAFB4}">
      <dsp:nvSpPr>
        <dsp:cNvPr id="0" name=""/>
        <dsp:cNvSpPr/>
      </dsp:nvSpPr>
      <dsp:spPr>
        <a:xfrm>
          <a:off x="323850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/>
            <a:t>Reading comprehension</a:t>
          </a:r>
          <a:endParaRPr lang="en-US" sz="3400" kern="1200"/>
        </a:p>
      </dsp:txBody>
      <dsp:txXfrm>
        <a:off x="378058" y="797168"/>
        <a:ext cx="2806233" cy="1742386"/>
      </dsp:txXfrm>
    </dsp:sp>
    <dsp:sp modelId="{BE953298-CE0E-4732-A68B-2555F61F0237}">
      <dsp:nvSpPr>
        <dsp:cNvPr id="0" name=""/>
        <dsp:cNvSpPr/>
      </dsp:nvSpPr>
      <dsp:spPr>
        <a:xfrm>
          <a:off x="356235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E0828-30C4-44AA-97A5-A2D0A04B8E43}">
      <dsp:nvSpPr>
        <dsp:cNvPr id="0" name=""/>
        <dsp:cNvSpPr/>
      </dsp:nvSpPr>
      <dsp:spPr>
        <a:xfrm>
          <a:off x="3886200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/>
            <a:t>Reading fluency</a:t>
          </a:r>
          <a:endParaRPr lang="en-US" sz="3400" kern="1200"/>
        </a:p>
      </dsp:txBody>
      <dsp:txXfrm>
        <a:off x="3940408" y="797168"/>
        <a:ext cx="2806233" cy="1742386"/>
      </dsp:txXfrm>
    </dsp:sp>
    <dsp:sp modelId="{D2689254-27F1-4B06-B17B-8264E51CF11A}">
      <dsp:nvSpPr>
        <dsp:cNvPr id="0" name=""/>
        <dsp:cNvSpPr/>
      </dsp:nvSpPr>
      <dsp:spPr>
        <a:xfrm>
          <a:off x="712470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68CD7-D362-41F2-BC46-3D7A0B5392E9}">
      <dsp:nvSpPr>
        <dsp:cNvPr id="0" name=""/>
        <dsp:cNvSpPr/>
      </dsp:nvSpPr>
      <dsp:spPr>
        <a:xfrm>
          <a:off x="7448549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/>
            <a:t>Basic reading-Dyslexia</a:t>
          </a:r>
          <a:endParaRPr lang="en-US" sz="3400" kern="1200"/>
        </a:p>
      </dsp:txBody>
      <dsp:txXfrm>
        <a:off x="7502757" y="797168"/>
        <a:ext cx="2806233" cy="174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4C755-214E-4D2C-8B85-C4F9666CE8D4}">
      <dsp:nvSpPr>
        <dsp:cNvPr id="0" name=""/>
        <dsp:cNvSpPr/>
      </dsp:nvSpPr>
      <dsp:spPr>
        <a:xfrm>
          <a:off x="0" y="1964162"/>
          <a:ext cx="668337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BBB7D-3AB8-4C9F-9E2F-232B3C7B2BA1}">
      <dsp:nvSpPr>
        <dsp:cNvPr id="0" name=""/>
        <dsp:cNvSpPr/>
      </dsp:nvSpPr>
      <dsp:spPr>
        <a:xfrm>
          <a:off x="334168" y="1004762"/>
          <a:ext cx="4678362" cy="191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Dysgraphia</a:t>
          </a:r>
        </a:p>
      </dsp:txBody>
      <dsp:txXfrm>
        <a:off x="427836" y="1098430"/>
        <a:ext cx="4491026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F7901-EBAE-4518-AA91-1BAB5F1D4E03}">
      <dsp:nvSpPr>
        <dsp:cNvPr id="0" name=""/>
        <dsp:cNvSpPr/>
      </dsp:nvSpPr>
      <dsp:spPr>
        <a:xfrm>
          <a:off x="0" y="3152"/>
          <a:ext cx="6683374" cy="2212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baseline="0" dirty="0"/>
            <a:t>Math Word Problems</a:t>
          </a:r>
          <a:endParaRPr lang="en-US" sz="6100" kern="1200" dirty="0"/>
        </a:p>
      </dsp:txBody>
      <dsp:txXfrm>
        <a:off x="108004" y="111156"/>
        <a:ext cx="6467366" cy="1996462"/>
      </dsp:txXfrm>
    </dsp:sp>
    <dsp:sp modelId="{4BBEB7D9-0784-488F-843E-6B90415AD98F}">
      <dsp:nvSpPr>
        <dsp:cNvPr id="0" name=""/>
        <dsp:cNvSpPr/>
      </dsp:nvSpPr>
      <dsp:spPr>
        <a:xfrm>
          <a:off x="0" y="2391302"/>
          <a:ext cx="6683374" cy="2212470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baseline="0" dirty="0"/>
            <a:t>Math Calculation</a:t>
          </a:r>
          <a:endParaRPr lang="en-US" sz="6100" kern="1200" dirty="0"/>
        </a:p>
      </dsp:txBody>
      <dsp:txXfrm>
        <a:off x="108004" y="2499306"/>
        <a:ext cx="6467366" cy="1996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65E6B-5316-4B80-9D44-22192B77A704}">
      <dsp:nvSpPr>
        <dsp:cNvPr id="0" name=""/>
        <dsp:cNvSpPr/>
      </dsp:nvSpPr>
      <dsp:spPr>
        <a:xfrm>
          <a:off x="3542" y="267964"/>
          <a:ext cx="1917799" cy="11506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Extra time (for thinking and planning)</a:t>
          </a:r>
          <a:endParaRPr lang="en-US" sz="2000" kern="1200"/>
        </a:p>
      </dsp:txBody>
      <dsp:txXfrm>
        <a:off x="3542" y="267964"/>
        <a:ext cx="1917799" cy="1150679"/>
      </dsp:txXfrm>
    </dsp:sp>
    <dsp:sp modelId="{42AED207-8152-4983-BDB9-12AC452958EB}">
      <dsp:nvSpPr>
        <dsp:cNvPr id="0" name=""/>
        <dsp:cNvSpPr/>
      </dsp:nvSpPr>
      <dsp:spPr>
        <a:xfrm>
          <a:off x="2113121" y="267964"/>
          <a:ext cx="1917799" cy="1150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Editing sheet</a:t>
          </a:r>
          <a:endParaRPr lang="en-US" sz="2000" kern="1200"/>
        </a:p>
      </dsp:txBody>
      <dsp:txXfrm>
        <a:off x="2113121" y="267964"/>
        <a:ext cx="1917799" cy="1150679"/>
      </dsp:txXfrm>
    </dsp:sp>
    <dsp:sp modelId="{E30D11D6-690F-486E-B242-48F69D5A9F6D}">
      <dsp:nvSpPr>
        <dsp:cNvPr id="0" name=""/>
        <dsp:cNvSpPr/>
      </dsp:nvSpPr>
      <dsp:spPr>
        <a:xfrm>
          <a:off x="4222700" y="267964"/>
          <a:ext cx="1917799" cy="11506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Graphic organizer</a:t>
          </a:r>
          <a:endParaRPr lang="en-US" sz="2000" kern="1200"/>
        </a:p>
      </dsp:txBody>
      <dsp:txXfrm>
        <a:off x="4222700" y="267964"/>
        <a:ext cx="1917799" cy="1150679"/>
      </dsp:txXfrm>
    </dsp:sp>
    <dsp:sp modelId="{59791085-0A40-485F-A481-05B53BD00567}">
      <dsp:nvSpPr>
        <dsp:cNvPr id="0" name=""/>
        <dsp:cNvSpPr/>
      </dsp:nvSpPr>
      <dsp:spPr>
        <a:xfrm>
          <a:off x="6332279" y="267964"/>
          <a:ext cx="1917799" cy="1150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Small group administration for tests</a:t>
          </a:r>
          <a:endParaRPr lang="en-US" sz="2000" kern="1200"/>
        </a:p>
      </dsp:txBody>
      <dsp:txXfrm>
        <a:off x="6332279" y="267964"/>
        <a:ext cx="1917799" cy="1150679"/>
      </dsp:txXfrm>
    </dsp:sp>
    <dsp:sp modelId="{FEB6E600-DEE4-4CD6-9C77-B5F71708C1DB}">
      <dsp:nvSpPr>
        <dsp:cNvPr id="0" name=""/>
        <dsp:cNvSpPr/>
      </dsp:nvSpPr>
      <dsp:spPr>
        <a:xfrm>
          <a:off x="8441858" y="267964"/>
          <a:ext cx="1917799" cy="11506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Allow for verbal responses</a:t>
          </a:r>
          <a:endParaRPr lang="en-US" sz="2000" kern="1200"/>
        </a:p>
      </dsp:txBody>
      <dsp:txXfrm>
        <a:off x="8441858" y="267964"/>
        <a:ext cx="1917799" cy="1150679"/>
      </dsp:txXfrm>
    </dsp:sp>
    <dsp:sp modelId="{6D873BB4-1C57-4FD1-A8F8-24D527491B92}">
      <dsp:nvSpPr>
        <dsp:cNvPr id="0" name=""/>
        <dsp:cNvSpPr/>
      </dsp:nvSpPr>
      <dsp:spPr>
        <a:xfrm>
          <a:off x="1058331" y="1610423"/>
          <a:ext cx="1917799" cy="11506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use of a tape recorder to record responses</a:t>
          </a:r>
          <a:endParaRPr lang="en-US" sz="2000" kern="1200"/>
        </a:p>
      </dsp:txBody>
      <dsp:txXfrm>
        <a:off x="1058331" y="1610423"/>
        <a:ext cx="1917799" cy="1150679"/>
      </dsp:txXfrm>
    </dsp:sp>
    <dsp:sp modelId="{94CE6EF7-87A6-45CC-92F2-B5012C71626F}">
      <dsp:nvSpPr>
        <dsp:cNvPr id="0" name=""/>
        <dsp:cNvSpPr/>
      </dsp:nvSpPr>
      <dsp:spPr>
        <a:xfrm>
          <a:off x="3167910" y="1610423"/>
          <a:ext cx="1917799" cy="1150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Type responses or assignments on computer</a:t>
          </a:r>
          <a:endParaRPr lang="en-US" sz="2000" kern="1200"/>
        </a:p>
      </dsp:txBody>
      <dsp:txXfrm>
        <a:off x="3167910" y="1610423"/>
        <a:ext cx="1917799" cy="1150679"/>
      </dsp:txXfrm>
    </dsp:sp>
    <dsp:sp modelId="{98BB2704-A88D-41BC-95A8-89AC5C04764C}">
      <dsp:nvSpPr>
        <dsp:cNvPr id="0" name=""/>
        <dsp:cNvSpPr/>
      </dsp:nvSpPr>
      <dsp:spPr>
        <a:xfrm>
          <a:off x="5277489" y="1610423"/>
          <a:ext cx="1917799" cy="11506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Dictionary</a:t>
          </a:r>
          <a:endParaRPr lang="en-US" sz="2000" kern="1200"/>
        </a:p>
      </dsp:txBody>
      <dsp:txXfrm>
        <a:off x="5277489" y="1610423"/>
        <a:ext cx="1917799" cy="1150679"/>
      </dsp:txXfrm>
    </dsp:sp>
    <dsp:sp modelId="{4CF4D827-FBC6-4E6A-8A36-E22DEC554A52}">
      <dsp:nvSpPr>
        <dsp:cNvPr id="0" name=""/>
        <dsp:cNvSpPr/>
      </dsp:nvSpPr>
      <dsp:spPr>
        <a:xfrm>
          <a:off x="7387069" y="1610423"/>
          <a:ext cx="1917799" cy="1150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No penalty for spelling on rough drafts</a:t>
          </a:r>
          <a:endParaRPr lang="en-US" sz="2000" kern="1200" dirty="0"/>
        </a:p>
      </dsp:txBody>
      <dsp:txXfrm>
        <a:off x="7387069" y="1610423"/>
        <a:ext cx="1917799" cy="1150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9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5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7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57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0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47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6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2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5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2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8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2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inthefastlane.com/dyslexia-medical-graduate-educatio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disorders.com/Del-Fi/Disorder-of-written-expression.html#ixzz5veiuJLX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nuha.blogspot.com/2012/10/last-minute-writing-drills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theinsidelane.net/post/74176934878/what-are-dyslexia-dyscalculia-dyspraxia-and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n.bmj.com/content/17/6/45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atschools.org/gk/articles/math-disability-in-children-an-overview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boletinboces.wordpress.com/2015/03/09/el-auge-de-las-matematicas-entre-la-poblacion-no-es-una-moda-pasajer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atschools.org/gk/articles/math-disability-in-children-an-overvie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ews.schoolsdo.org/2017/10/early-diagnosis-would-benefit-dyslexia-sufferer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xEAt91D7k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dxEAt91D7k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nteractioninstitute.org/illustrating-equality-vs-equit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oc.ubuntu-fr.org/gnome-dictionar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ontariomathresources.ca/math-strands/graphic-organizer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dailyclipart.net/clipart/category/objects-clip-ar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ivbert-technologyteacher.blogspot.com/2010/06/teaching-3rd-grade-math-and-more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fabiusmaximus.com/2012/12/31/internet-communities-47427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rincipalspov.blogspot.com/2014/12/the-three-questions.html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flickr.com/photos/zooboing/4229413347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verywellfamily.com/learning-disability-in-reading-comprehension-216244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elgarblog.wordpress.com/2014/04/10/elgar-book-reviews-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12reader.com/what-is-reading-comprehension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PZixxaSNXg" TargetMode="External"/><Relationship Id="rId4" Type="http://schemas.openxmlformats.org/officeDocument/2006/relationships/hyperlink" Target="https://youtu.be/LPZixxaSNX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6377-117C-4D5A-880E-9FC6BEE9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34" y="1380517"/>
            <a:ext cx="10364451" cy="1596177"/>
          </a:xfrm>
        </p:spPr>
        <p:txBody>
          <a:bodyPr/>
          <a:lstStyle/>
          <a:p>
            <a:r>
              <a:rPr lang="en-US"/>
              <a:t>Learning disabilities, accommodations and inclusion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00F2-8021-4E91-9A1D-551358F59D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1934" y="3159572"/>
            <a:ext cx="10363826" cy="3424107"/>
          </a:xfrm>
        </p:spPr>
        <p:txBody>
          <a:bodyPr/>
          <a:lstStyle/>
          <a:p>
            <a:pPr algn="ctr"/>
            <a:r>
              <a:rPr lang="en-US"/>
              <a:t>Understanding how to create success in the classroom by understanding learning disabilities, accommodations, and inclusion to help boost teacher and student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0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55EC-078E-4C9E-BC09-62245781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reading-dyslexia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9BC0-E424-4DB5-8E55-33F2518009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000" y="1894048"/>
            <a:ext cx="11191635" cy="4345435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US" sz="7200" dirty="0"/>
              <a:t>“Dyslexia”  means a  difficulty in learning to read, write and spell despite conventional instruction, having an Average IQ, and sociocultural opportunity.</a:t>
            </a:r>
          </a:p>
          <a:p>
            <a:pPr lvl="1"/>
            <a:endParaRPr lang="en-US" sz="7200" dirty="0"/>
          </a:p>
          <a:p>
            <a:pPr lvl="1"/>
            <a:r>
              <a:rPr lang="en-US" sz="7200" dirty="0"/>
              <a:t>Signs of dyslexia</a:t>
            </a:r>
          </a:p>
          <a:p>
            <a:pPr lvl="1"/>
            <a:r>
              <a:rPr lang="en-US" sz="7200" dirty="0"/>
              <a:t>	Struggles with……..</a:t>
            </a:r>
          </a:p>
          <a:p>
            <a:pPr lvl="2"/>
            <a:r>
              <a:rPr lang="en-US" sz="7200" dirty="0"/>
              <a:t>phonological awareness</a:t>
            </a:r>
          </a:p>
          <a:p>
            <a:pPr lvl="2"/>
            <a:r>
              <a:rPr lang="en-US" sz="7200" dirty="0"/>
              <a:t>sounds-symbol association</a:t>
            </a:r>
          </a:p>
          <a:p>
            <a:pPr lvl="2"/>
            <a:r>
              <a:rPr lang="en-US" sz="7200" dirty="0"/>
              <a:t>Syntax</a:t>
            </a:r>
          </a:p>
          <a:p>
            <a:pPr lvl="2"/>
            <a:r>
              <a:rPr lang="en-US" sz="7200" dirty="0"/>
              <a:t>Reading comprehension</a:t>
            </a:r>
          </a:p>
          <a:p>
            <a:pPr lvl="2"/>
            <a:r>
              <a:rPr lang="en-US" sz="7200" dirty="0"/>
              <a:t>Reading fluency</a:t>
            </a:r>
          </a:p>
          <a:p>
            <a:pPr lvl="1"/>
            <a:endParaRPr lang="en-US" sz="5500" dirty="0"/>
          </a:p>
          <a:p>
            <a:pPr lvl="1"/>
            <a:endParaRPr lang="en-US" sz="5500" dirty="0"/>
          </a:p>
          <a:p>
            <a:pPr marL="3657600" lvl="8" indent="0">
              <a:buNone/>
            </a:pPr>
            <a:r>
              <a:rPr lang="fr-FR" sz="5500" dirty="0"/>
              <a:t>Source-The </a:t>
            </a:r>
            <a:r>
              <a:rPr lang="fr-FR" sz="5500" dirty="0" err="1"/>
              <a:t>dyslexia</a:t>
            </a:r>
            <a:r>
              <a:rPr lang="fr-FR" sz="5500" dirty="0"/>
              <a:t> </a:t>
            </a:r>
            <a:r>
              <a:rPr lang="fr-FR" sz="5500" dirty="0" err="1"/>
              <a:t>handbook</a:t>
            </a:r>
            <a:r>
              <a:rPr lang="fr-FR" sz="5500" dirty="0"/>
              <a:t>, 2018</a:t>
            </a:r>
            <a:endParaRPr lang="en-US" sz="5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9840334-1F96-4AD4-A8CA-45F543945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6187" y="2727157"/>
            <a:ext cx="2658645" cy="2658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86F81-710F-4065-92D7-97E469B4D663}"/>
              </a:ext>
            </a:extLst>
          </p:cNvPr>
          <p:cNvSpPr txBox="1"/>
          <p:nvPr/>
        </p:nvSpPr>
        <p:spPr>
          <a:xfrm>
            <a:off x="8326187" y="5547881"/>
            <a:ext cx="26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ifeinthefastlane.com/dyslexia-medical-graduate-educ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2805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F6106-7BB8-4AE3-A87F-05FDC5B1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100" dirty="0"/>
              <a:t>Written expression Disabilities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2D7D75-65FC-4F0D-8A02-7EC46BE1DD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786713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86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4DC1-200D-4A79-8909-A587AE93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02" y="150926"/>
            <a:ext cx="10364451" cy="1596177"/>
          </a:xfrm>
        </p:spPr>
        <p:txBody>
          <a:bodyPr>
            <a:normAutofit/>
          </a:bodyPr>
          <a:lstStyle/>
          <a:p>
            <a:r>
              <a:rPr lang="en-US" sz="4400" b="1" u="sng" dirty="0"/>
              <a:t>What is Dysgraphia?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4317-046E-46ED-B5C3-5D63EE146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267" y="1624796"/>
            <a:ext cx="11325465" cy="4753583"/>
          </a:xfrm>
        </p:spPr>
        <p:txBody>
          <a:bodyPr>
            <a:normAutofit fontScale="47500" lnSpcReduction="20000"/>
          </a:bodyPr>
          <a:lstStyle/>
          <a:p>
            <a:r>
              <a:rPr lang="en-US" sz="6400" dirty="0"/>
              <a:t>a learning disability that affects handwriting and fine motor skills.</a:t>
            </a:r>
          </a:p>
          <a:p>
            <a:r>
              <a:rPr lang="en-US" sz="6400" dirty="0"/>
              <a:t>It interferes with spelling, word spacing, and the general ability to put thoughts on paper.</a:t>
            </a:r>
          </a:p>
          <a:p>
            <a:r>
              <a:rPr lang="en-US" sz="6400" dirty="0"/>
              <a:t>It makes the process of writing laboriously slow, and the written product difficult to read.</a:t>
            </a:r>
          </a:p>
          <a:p>
            <a:endParaRPr lang="en-US" sz="6400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Read more: </a:t>
            </a:r>
            <a:r>
              <a:rPr lang="en-US" dirty="0">
                <a:hlinkClick r:id="rId2"/>
              </a:rPr>
              <a:t>http://www.minddisorders.com/Del-Fi/Disorder-of-written-expression.html#ixzz5veiuJLX5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7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79BF-C8B1-4796-B245-5F62B4E8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writing disability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07A7A-FF23-4617-BF88-378E20943316}"/>
              </a:ext>
            </a:extLst>
          </p:cNvPr>
          <p:cNvSpPr/>
          <p:nvPr/>
        </p:nvSpPr>
        <p:spPr>
          <a:xfrm>
            <a:off x="3048000" y="2413338"/>
            <a:ext cx="82302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Poor or illegible handwriting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Paragraphs and stories that are missing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Excessive spelling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Excessive punctuation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Sentences that lack logical cohesion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Poorly formed numbers and letters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D9F69-B486-4BEB-B525-53C3A7B7B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975" y="2522100"/>
            <a:ext cx="2771775" cy="232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C59748-DEFE-4D98-93E5-68BE0935521D}"/>
              </a:ext>
            </a:extLst>
          </p:cNvPr>
          <p:cNvSpPr txBox="1"/>
          <p:nvPr/>
        </p:nvSpPr>
        <p:spPr>
          <a:xfrm>
            <a:off x="180975" y="5044324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teachernuha.blogspot.com/2012/10/last-minute-writing-drill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1828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2C3020-0748-452B-BBC0-6BA5A179E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23049" y="965201"/>
            <a:ext cx="6345901" cy="4918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30D2A-0318-4739-AA45-F97611DB10D9}"/>
              </a:ext>
            </a:extLst>
          </p:cNvPr>
          <p:cNvSpPr txBox="1"/>
          <p:nvPr/>
        </p:nvSpPr>
        <p:spPr>
          <a:xfrm>
            <a:off x="7019616" y="5683220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theinsidelane.net/post/74176934878/what-are-dyslexia-dyscalculia-dyspraxia-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2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3BDD-CA4D-4462-B6EA-3FEAB3C2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Pencils grip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B0EEB2-FF6E-4634-A15A-CDB26D6747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Functional and Nonfunctional Pencil Grasps Photo #finemotor">
            <a:extLst>
              <a:ext uri="{FF2B5EF4-FFF2-40B4-BE49-F238E27FC236}">
                <a16:creationId xmlns:a16="http://schemas.microsoft.com/office/drawing/2014/main" id="{F3157FE0-F9D3-4608-8E08-35387637E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6" y="2090278"/>
            <a:ext cx="11603442" cy="39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9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3338-CA30-43E6-89F8-C3D369FD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Dysgraphia examples</a:t>
            </a:r>
          </a:p>
        </p:txBody>
      </p:sp>
      <p:pic>
        <p:nvPicPr>
          <p:cNvPr id="14" name="Picture 13" descr="A close up of text on a whiteboard&#10;&#10;Description generated with high confidence">
            <a:extLst>
              <a:ext uri="{FF2B5EF4-FFF2-40B4-BE49-F238E27FC236}">
                <a16:creationId xmlns:a16="http://schemas.microsoft.com/office/drawing/2014/main" id="{52307BC6-FC5C-4D21-88AA-058B8757D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52963" y="2006600"/>
            <a:ext cx="7286073" cy="41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6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8B0A3-796F-4967-BD01-19D7E096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100"/>
              <a:t>Math disabilities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C7961C-D187-40D2-8433-36A2B40E220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1262750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190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blackboard, text&#10;&#10;Description generated with very high confidence">
            <a:extLst>
              <a:ext uri="{FF2B5EF4-FFF2-40B4-BE49-F238E27FC236}">
                <a16:creationId xmlns:a16="http://schemas.microsoft.com/office/drawing/2014/main" id="{DD0F513D-955F-4D7E-AB43-C8AE8991B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21445" y="2362493"/>
            <a:ext cx="3427091" cy="214193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95AE3-0A13-404D-905E-DE47E86F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US"/>
              <a:t>Math word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ADC76-DF4B-4551-AB48-64411890C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056053" cy="43766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The child exhibits difficulty with some or most of the processes involved in solving math word problems such as: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Reading the word problem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Understanding the language or meaning of the sentences and what the problem is asking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Sorting out important information from extraneous information that is not essential for solving the problem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Implementing a plan for solving the problem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Working through multiple steps in more advanced word problems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Knowing the correct calculations to use to solve problems</a:t>
            </a:r>
          </a:p>
          <a:p>
            <a:pPr>
              <a:lnSpc>
                <a:spcPct val="110000"/>
              </a:lnSpc>
            </a:pPr>
            <a:r>
              <a:rPr lang="en-US" sz="1200" dirty="0" err="1"/>
              <a:t>Source:</a:t>
            </a:r>
            <a:r>
              <a:rPr lang="en-US" sz="1600" dirty="0" err="1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://www.greatschools.org/gk/articles/math-disability-in-children-an-overview/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FA810-CDCA-44FF-9ABA-36E05CCF4B9C}"/>
              </a:ext>
            </a:extLst>
          </p:cNvPr>
          <p:cNvSpPr txBox="1"/>
          <p:nvPr/>
        </p:nvSpPr>
        <p:spPr>
          <a:xfrm>
            <a:off x="9284776" y="4304369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boletinboces.wordpress.com/2015/03/09/el-auge-de-las-matematicas-entre-la-poblacion-no-es-una-moda-pasaje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9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4ABA-67D7-497E-9B22-C1844EDF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dirty="0"/>
              <a:t>Math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35D8-3F54-415E-BE5D-3D049B6C96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7427" y="1631374"/>
            <a:ext cx="11887199" cy="5049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when there is a disconnect in learning the basic skills in early math instruction</a:t>
            </a:r>
          </a:p>
          <a:p>
            <a:r>
              <a:rPr lang="en-US" sz="1800" dirty="0"/>
              <a:t>Struggle in basic math facts </a:t>
            </a:r>
          </a:p>
          <a:p>
            <a:r>
              <a:rPr lang="en-US" sz="1800" dirty="0"/>
              <a:t>Struggle with some or most of the following skills…………….</a:t>
            </a:r>
          </a:p>
          <a:p>
            <a:r>
              <a:rPr lang="en-US" sz="1800" dirty="0"/>
              <a:t>Identifying signs and their meaning (e.g., +, -, x, &lt;, =, &gt;, %, ?) Automatically remembering answers to basic arithmetic facts (combinations) such as 3 + 4 =?, 9 x 9 = ?, 15 – 8 = ?.</a:t>
            </a:r>
          </a:p>
          <a:p>
            <a:r>
              <a:rPr lang="en-US" sz="1800" dirty="0"/>
              <a:t>Understanding the commutative property (e.g., 3 + 4 = 7 and 4 + 3 = 7)</a:t>
            </a:r>
          </a:p>
          <a:p>
            <a:r>
              <a:rPr lang="en-US" sz="1800" dirty="0"/>
              <a:t>Solving multi-digit calculations that require “borrowing” (subtraction) and “carrying” (addition)</a:t>
            </a:r>
          </a:p>
          <a:p>
            <a:r>
              <a:rPr lang="en-US" sz="1800" dirty="0"/>
              <a:t>Misaligning numbers when copying problems from a chalkboard or textbook</a:t>
            </a:r>
          </a:p>
          <a:p>
            <a:r>
              <a:rPr lang="en-US" sz="1800" dirty="0"/>
              <a:t>Ignoring decimal points that appear in math problems</a:t>
            </a:r>
          </a:p>
          <a:p>
            <a:r>
              <a:rPr lang="en-US" sz="1800" dirty="0"/>
              <a:t>Forgetting the steps involved in solving various calculations</a:t>
            </a:r>
          </a:p>
          <a:p>
            <a:pPr lvl="1"/>
            <a:r>
              <a:rPr lang="en-US" sz="1200" dirty="0" err="1"/>
              <a:t>Source:</a:t>
            </a:r>
            <a:r>
              <a:rPr lang="en-US" sz="1600" dirty="0" err="1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://www.greatschools.org/gk/articles/math-disability-in-children-an-overview/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173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DE594F5-015E-41E2-A7F4-351FC99AE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056" r="20837"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DBC62-CD3D-4D6A-9539-6EA659171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9498" y="137732"/>
            <a:ext cx="5360222" cy="119436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learning disability?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E5635-F210-484E-8198-8A426B755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3326" y="1469830"/>
            <a:ext cx="4964797" cy="525754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tx1"/>
                </a:solidFill>
              </a:rPr>
              <a:t>A learning disability is when a person’s brain is wired differently than others. They learn and understand materials in a different way than most. They are just as smart as others, they just see and think about things differently.</a:t>
            </a:r>
          </a:p>
        </p:txBody>
      </p:sp>
    </p:spTree>
    <p:extLst>
      <p:ext uri="{BB962C8B-B14F-4D97-AF65-F5344CB8AC3E}">
        <p14:creationId xmlns:p14="http://schemas.microsoft.com/office/powerpoint/2010/main" val="3360372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9EC8EB-DEFC-44D3-BB53-69631D80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68" y="5018088"/>
            <a:ext cx="10364451" cy="1596177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https://www.youtube.com/watch?v=KdxEAt91D7k</a:t>
            </a:r>
            <a:endParaRPr lang="en-US" sz="2000" dirty="0"/>
          </a:p>
        </p:txBody>
      </p:sp>
      <p:pic>
        <p:nvPicPr>
          <p:cNvPr id="7" name="Online Media 6" title="Kid Snippets: &amp;quot;Math Class&amp;quot; (Imagined by Kids)">
            <a:hlinkClick r:id="" action="ppaction://media"/>
            <a:extLst>
              <a:ext uri="{FF2B5EF4-FFF2-40B4-BE49-F238E27FC236}">
                <a16:creationId xmlns:a16="http://schemas.microsoft.com/office/drawing/2014/main" id="{B19752F0-0C6C-4F71-A945-B83DB1F902B4}"/>
              </a:ext>
            </a:extLst>
          </p:cNvPr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0563" y="736600"/>
            <a:ext cx="7612063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C2DD-BD04-4D12-82D9-A7BED2343F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supports that help even the playing field for students with disabilities.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5BD01-EEB5-4432-B912-36558797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0" y="65419"/>
            <a:ext cx="4740266" cy="2002763"/>
          </a:xfrm>
        </p:spPr>
        <p:txBody>
          <a:bodyPr anchor="b">
            <a:noAutofit/>
          </a:bodyPr>
          <a:lstStyle/>
          <a:p>
            <a:r>
              <a:rPr lang="en-US" sz="3800" dirty="0"/>
              <a:t>What are Accommodations?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DA929-B44D-491F-89E0-0D96805CAE78}"/>
              </a:ext>
            </a:extLst>
          </p:cNvPr>
          <p:cNvSpPr/>
          <p:nvPr/>
        </p:nvSpPr>
        <p:spPr>
          <a:xfrm>
            <a:off x="228600" y="634388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https://interactioninstitute.org/illustrating-equality-vs-equity/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5A585-14B0-46AA-8797-67042D370C05}"/>
              </a:ext>
            </a:extLst>
          </p:cNvPr>
          <p:cNvSpPr txBox="1"/>
          <p:nvPr/>
        </p:nvSpPr>
        <p:spPr>
          <a:xfrm>
            <a:off x="228597" y="6014436"/>
            <a:ext cx="424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Interaction institute for social change</a:t>
            </a:r>
          </a:p>
        </p:txBody>
      </p:sp>
      <p:pic>
        <p:nvPicPr>
          <p:cNvPr id="2056" name="Picture 8" descr="Image may contain: text">
            <a:extLst>
              <a:ext uri="{FF2B5EF4-FFF2-40B4-BE49-F238E27FC236}">
                <a16:creationId xmlns:a16="http://schemas.microsoft.com/office/drawing/2014/main" id="{5CC4CD7A-AA14-4756-A495-069C7251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24" y="525692"/>
            <a:ext cx="5304511" cy="526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4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84C1-5143-42D8-856D-60495483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Types of reading accommodations</a:t>
            </a:r>
          </a:p>
        </p:txBody>
      </p:sp>
      <p:pic>
        <p:nvPicPr>
          <p:cNvPr id="16" name="Picture 15" descr="A red and white sign&#10;&#10;Description generated with very high confidence">
            <a:extLst>
              <a:ext uri="{FF2B5EF4-FFF2-40B4-BE49-F238E27FC236}">
                <a16:creationId xmlns:a16="http://schemas.microsoft.com/office/drawing/2014/main" id="{3C441914-D1CB-419D-9EB2-8B7B7355D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003" r="2" b="2"/>
          <a:stretch/>
        </p:blipFill>
        <p:spPr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3C67-7747-4BA6-B1D1-1F79BF4F8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Oral administration of test and/or assignments</a:t>
            </a:r>
          </a:p>
          <a:p>
            <a:pPr>
              <a:lnSpc>
                <a:spcPct val="110000"/>
              </a:lnSpc>
            </a:pPr>
            <a:r>
              <a:rPr lang="en-US" sz="1700"/>
              <a:t>Check for understanding</a:t>
            </a:r>
          </a:p>
          <a:p>
            <a:pPr>
              <a:lnSpc>
                <a:spcPct val="110000"/>
              </a:lnSpc>
            </a:pPr>
            <a:r>
              <a:rPr lang="en-US" sz="1700"/>
              <a:t>Extra time (for reading)</a:t>
            </a:r>
          </a:p>
          <a:p>
            <a:pPr>
              <a:lnSpc>
                <a:spcPct val="110000"/>
              </a:lnSpc>
            </a:pPr>
            <a:r>
              <a:rPr lang="en-US" sz="1700"/>
              <a:t>Individual or Small group administration of test</a:t>
            </a:r>
          </a:p>
          <a:p>
            <a:pPr>
              <a:lnSpc>
                <a:spcPct val="110000"/>
              </a:lnSpc>
            </a:pPr>
            <a:r>
              <a:rPr lang="en-US" sz="1700"/>
              <a:t>Clarification of vocabulary</a:t>
            </a:r>
          </a:p>
          <a:p>
            <a:pPr>
              <a:lnSpc>
                <a:spcPct val="110000"/>
              </a:lnSpc>
            </a:pPr>
            <a:r>
              <a:rPr lang="en-US" sz="1700"/>
              <a:t>Dictionary</a:t>
            </a:r>
          </a:p>
          <a:p>
            <a:pPr>
              <a:lnSpc>
                <a:spcPct val="110000"/>
              </a:lnSpc>
            </a:pPr>
            <a:r>
              <a:rPr lang="en-US" sz="1700"/>
              <a:t>Exempt from reading in front of peers</a:t>
            </a:r>
          </a:p>
          <a:p>
            <a:pPr>
              <a:lnSpc>
                <a:spcPct val="110000"/>
              </a:lnSpc>
            </a:pPr>
            <a:r>
              <a:rPr lang="en-US" sz="1700"/>
              <a:t>Preview of text before assigned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F33B4E-FC77-4974-BB7B-90FE9713B794}"/>
              </a:ext>
            </a:extLst>
          </p:cNvPr>
          <p:cNvSpPr txBox="1"/>
          <p:nvPr/>
        </p:nvSpPr>
        <p:spPr>
          <a:xfrm>
            <a:off x="2158906" y="524062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oc.ubuntu-fr.org/gnome-dictiona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1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CE3F-F519-42BF-9AE6-357AD9D2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Writing accommodations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6FBF25-C1F0-4D14-99FB-F584BD2C0F0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148632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303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65D8AA2-D4D4-4FF2-98AA-CBBC5154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22925" y="1117280"/>
            <a:ext cx="5914541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AE9C6C-DCE4-49C2-92DD-AF1DAAA8FF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6917" y="213271"/>
            <a:ext cx="3352128" cy="690738"/>
          </a:xfrm>
        </p:spPr>
        <p:txBody>
          <a:bodyPr>
            <a:normAutofit/>
          </a:bodyPr>
          <a:lstStyle/>
          <a:p>
            <a:r>
              <a:rPr lang="en-US" sz="2400" b="1" dirty="0"/>
              <a:t>Graphic Organizer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B323D-4CFD-4114-8593-D9470FBDF6F2}"/>
              </a:ext>
            </a:extLst>
          </p:cNvPr>
          <p:cNvSpPr txBox="1"/>
          <p:nvPr/>
        </p:nvSpPr>
        <p:spPr>
          <a:xfrm>
            <a:off x="9012767" y="6547109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ontariomathresources.ca/math-strands/graphic-organize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29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object, calculator&#10;&#10;Description generated with high confidence">
            <a:extLst>
              <a:ext uri="{FF2B5EF4-FFF2-40B4-BE49-F238E27FC236}">
                <a16:creationId xmlns:a16="http://schemas.microsoft.com/office/drawing/2014/main" id="{4E66DBDC-F143-4E2F-99EE-E771CB971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187" r="17695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B5857-B7A5-4054-9F1C-34255FEB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/>
              <a:t>Accommodations for math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D8710-8ACF-4892-8A0D-11E5D4305A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/>
              <a:t>Calculator</a:t>
            </a:r>
          </a:p>
          <a:p>
            <a:r>
              <a:rPr lang="en-US"/>
              <a:t>Small group administration of test</a:t>
            </a:r>
          </a:p>
          <a:p>
            <a:r>
              <a:rPr lang="en-US"/>
              <a:t>Check for understanding</a:t>
            </a:r>
          </a:p>
          <a:p>
            <a:r>
              <a:rPr lang="en-US"/>
              <a:t>Multiplication chart</a:t>
            </a:r>
          </a:p>
          <a:p>
            <a:r>
              <a:rPr lang="en-US"/>
              <a:t>Frequent feed back</a:t>
            </a:r>
          </a:p>
          <a:p>
            <a:r>
              <a:rPr lang="en-US"/>
              <a:t>Chunk assignments/check ins ( do 5 and check)</a:t>
            </a:r>
          </a:p>
          <a:p>
            <a:r>
              <a:rPr lang="en-US"/>
              <a:t>Math manipulatives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BBBFDD-A9DF-4DF6-8040-8E6084F450CD}"/>
              </a:ext>
            </a:extLst>
          </p:cNvPr>
          <p:cNvSpPr txBox="1"/>
          <p:nvPr/>
        </p:nvSpPr>
        <p:spPr>
          <a:xfrm>
            <a:off x="9928240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dailyclipart.net/clipart/category/objects-clip-ar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03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EF55D-8AAF-42E4-922F-55988821B3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86705" y="50800"/>
            <a:ext cx="8618588" cy="67563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44F17F-FEE9-472F-8476-834F0955A90C}"/>
              </a:ext>
            </a:extLst>
          </p:cNvPr>
          <p:cNvSpPr txBox="1"/>
          <p:nvPr/>
        </p:nvSpPr>
        <p:spPr>
          <a:xfrm>
            <a:off x="4376737" y="5426869"/>
            <a:ext cx="343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ivbert-technologyteacher.blogspot.com/2010/06/teaching-3rd-grade-math-and-mo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14473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7A386A-14F3-43D4-A335-98F4B28AB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21445" y="1797023"/>
            <a:ext cx="3427091" cy="327287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8B519-E9CA-4B90-B15C-F06C7CE7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US"/>
              <a:t>What is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C5F0-F91E-43AD-BCCB-B2A69D8CA2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when students with disabilities are included in classes and learning environments with “typical” peers that are their age and/or grade level.</a:t>
            </a:r>
          </a:p>
          <a:p>
            <a:pPr>
              <a:lnSpc>
                <a:spcPct val="110000"/>
              </a:lnSpc>
            </a:pPr>
            <a:r>
              <a:rPr lang="en-US"/>
              <a:t>Inclusion classes may have a second teacher or paraprofessional in the class room to assist student with disabilities (teacher often helps all students)</a:t>
            </a:r>
          </a:p>
          <a:p>
            <a:pPr>
              <a:lnSpc>
                <a:spcPct val="110000"/>
              </a:lnSpc>
            </a:pPr>
            <a:r>
              <a:rPr lang="en-US"/>
              <a:t>*Paraprofessional-Someone who has some college credit, but hasn’t graduated with a degree.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42AD5-AA1B-4FF2-A739-9DD1A1E58686}"/>
              </a:ext>
            </a:extLst>
          </p:cNvPr>
          <p:cNvSpPr txBox="1"/>
          <p:nvPr/>
        </p:nvSpPr>
        <p:spPr>
          <a:xfrm>
            <a:off x="9429046" y="4869839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abiusmaximus.com/2012/12/31/internet-communities-4742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80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2F726-3E5F-48BD-BD7F-B5F24D0127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858" r="9846"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8F566-24C3-4FD4-9768-F0332648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F07E1-8830-4E9D-9D91-7A2EE7488EB9}"/>
              </a:ext>
            </a:extLst>
          </p:cNvPr>
          <p:cNvSpPr txBox="1"/>
          <p:nvPr/>
        </p:nvSpPr>
        <p:spPr>
          <a:xfrm>
            <a:off x="4707652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principalspov.blogspot.com/2014/12/the-three-questi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B67F330-2755-4362-BF47-E1C62BD4C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175D806F-2346-4611-A64E-488684F2B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12A46621-7CEF-4B20-897C-59F52341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1215213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2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9E2E085-E506-4582-8B29-C113869E9A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133" r="2" b="10166"/>
          <a:stretch/>
        </p:blipFill>
        <p:spPr>
          <a:xfrm>
            <a:off x="1371419" y="1678055"/>
            <a:ext cx="5037079" cy="40147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500B5CC-BA71-4A15-ACD0-F69DCEDCF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22830-6F4B-499F-B41F-EC3374BE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For example….. Getting to 10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4BF-32A8-41F4-AAFD-EAAEE4294B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70383" y="4165600"/>
            <a:ext cx="3707844" cy="17176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 b="1" dirty="0"/>
              <a:t>Make an equation (adding) that equals 10.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A74586-8689-45A4-BF05-52AA262BEBBD}"/>
              </a:ext>
            </a:extLst>
          </p:cNvPr>
          <p:cNvSpPr txBox="1"/>
          <p:nvPr/>
        </p:nvSpPr>
        <p:spPr>
          <a:xfrm>
            <a:off x="4289008" y="5492710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flickr.com/photos/zooboing/422941334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4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9AA3-F47C-451C-B9C7-BC6F1A72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did you Get to 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D131-9F46-4190-866B-2804D472A1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367092"/>
            <a:ext cx="10591800" cy="3773935"/>
          </a:xfrm>
        </p:spPr>
        <p:txBody>
          <a:bodyPr numCol="1">
            <a:noAutofit/>
          </a:bodyPr>
          <a:lstStyle/>
          <a:p>
            <a:r>
              <a:rPr lang="en-US" sz="4400" dirty="0"/>
              <a:t>2+8				 *2+2+2+4</a:t>
            </a:r>
          </a:p>
          <a:p>
            <a:r>
              <a:rPr lang="en-US" sz="4400" dirty="0"/>
              <a:t>5+5</a:t>
            </a:r>
          </a:p>
          <a:p>
            <a:r>
              <a:rPr lang="en-US" sz="4400" dirty="0"/>
              <a:t>3+7</a:t>
            </a:r>
          </a:p>
          <a:p>
            <a:r>
              <a:rPr lang="en-US" sz="4400" dirty="0"/>
              <a:t>6+4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896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32AE3-BA67-49CA-B580-349006E3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100"/>
              <a:t>areas of learning disabilities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628438-9AFE-468A-A2AF-3C494BA2584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0685026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39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D879-67B6-4941-9FBA-0C5A25AA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Types of reading disabilities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A86B4B-37D1-4923-A7B2-E96D1B1F7E7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7326040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64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207B-5DB7-4B07-8C3C-A82C1B49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disability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787F4B-964C-4E2E-B203-C1A5F2695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74" y="2040254"/>
            <a:ext cx="10364452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u="sng" dirty="0">
                <a:solidFill>
                  <a:srgbClr val="222222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eading disability affects the learner's ability to…..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solidFill>
                  <a:srgbClr val="222222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nderstand the meaning of words and passages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solidFill>
                  <a:srgbClr val="222222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Basic reading skills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such as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decoding words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comprehension 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222222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fluency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222222"/>
              </a:solidFill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Signs of reading disability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222222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Reads words with no difficulty, but 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oesn’t remember or understand what they read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222222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No feelings or change in tone when reading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No rhythm or pace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222222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No logical phrasing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222222"/>
              </a:solidFill>
              <a:latin typeface="Times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E181B-7AD3-4A2D-B965-87792F2FF0CC}"/>
              </a:ext>
            </a:extLst>
          </p:cNvPr>
          <p:cNvSpPr/>
          <p:nvPr/>
        </p:nvSpPr>
        <p:spPr>
          <a:xfrm>
            <a:off x="6199909" y="60128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https://www.verywellfamily.com/learning-disability-in-reading-comprehension-2162449</a:t>
            </a:r>
            <a:r>
              <a:rPr lang="en-US" dirty="0"/>
              <a:t>-Source</a:t>
            </a:r>
          </a:p>
        </p:txBody>
      </p:sp>
      <p:pic>
        <p:nvPicPr>
          <p:cNvPr id="12" name="Picture 11" descr="A stack of flyers on a table&#10;&#10;Description generated with high confidence">
            <a:extLst>
              <a:ext uri="{FF2B5EF4-FFF2-40B4-BE49-F238E27FC236}">
                <a16:creationId xmlns:a16="http://schemas.microsoft.com/office/drawing/2014/main" id="{989CC4BB-9788-4AC5-B0D0-6EC42685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10964" y="2534724"/>
            <a:ext cx="2667927" cy="17779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1A3871-0035-40F7-B30E-F3017AB5DFFD}"/>
              </a:ext>
            </a:extLst>
          </p:cNvPr>
          <p:cNvSpPr txBox="1"/>
          <p:nvPr/>
        </p:nvSpPr>
        <p:spPr>
          <a:xfrm>
            <a:off x="8902790" y="4365906"/>
            <a:ext cx="28842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elgarblog.wordpress.com/2014/04/10/elgar-book-reviews-3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3348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Quotes">
            <a:extLst>
              <a:ext uri="{FF2B5EF4-FFF2-40B4-BE49-F238E27FC236}">
                <a16:creationId xmlns:a16="http://schemas.microsoft.com/office/drawing/2014/main" id="{46FAC768-2F02-4D5F-9B58-5AC3A76D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445" y="1719913"/>
            <a:ext cx="3427091" cy="342709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C1034-CE42-44B6-BBA3-4468EF29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US" dirty="0"/>
              <a:t>Reading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3207-8C55-4E11-94C7-498228723B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occurs at three different times, It occurs before, during and after a person reads an article or a passage</a:t>
            </a:r>
          </a:p>
          <a:p>
            <a:pPr>
              <a:lnSpc>
                <a:spcPct val="110000"/>
              </a:lnSpc>
            </a:pPr>
            <a:r>
              <a:rPr lang="en-US" dirty="0"/>
              <a:t>Being able to read and understand the words that were just read</a:t>
            </a:r>
          </a:p>
          <a:p>
            <a:pPr>
              <a:lnSpc>
                <a:spcPct val="110000"/>
              </a:lnSpc>
            </a:pPr>
            <a:r>
              <a:rPr lang="en-US" dirty="0"/>
              <a:t>processes what was just read and being able to understand it and integrate it with other information that you already know.</a:t>
            </a:r>
          </a:p>
          <a:p>
            <a:pPr>
              <a:lnSpc>
                <a:spcPct val="110000"/>
              </a:lnSpc>
            </a:pPr>
            <a:r>
              <a:rPr lang="en-US" sz="1200" u="sng" dirty="0">
                <a:hlinkClick r:id="rId6"/>
              </a:rPr>
              <a:t>https://www.k12reader.com/what-is-reading-comprehension/ Source</a:t>
            </a:r>
          </a:p>
          <a:p>
            <a:pPr>
              <a:lnSpc>
                <a:spcPct val="11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984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7460-8C00-4584-A990-A424D7FE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22" y="125322"/>
            <a:ext cx="10364451" cy="941479"/>
          </a:xfrm>
        </p:spPr>
        <p:txBody>
          <a:bodyPr/>
          <a:lstStyle/>
          <a:p>
            <a:r>
              <a:rPr lang="en-US" dirty="0"/>
              <a:t>Reading fluency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9C48-2F40-4DB8-88F2-4790FA250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8886" y="761589"/>
            <a:ext cx="10185721" cy="5232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ability to read with accuracy, proper expression and speed.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nline Media 3" title="Does your 3rd grader read smoothly like this? - Milestones from GreatSchools">
            <a:hlinkClick r:id="" action="ppaction://media"/>
            <a:extLst>
              <a:ext uri="{FF2B5EF4-FFF2-40B4-BE49-F238E27FC236}">
                <a16:creationId xmlns:a16="http://schemas.microsoft.com/office/drawing/2014/main" id="{8A926D50-B352-4CE0-A87A-600C7B069C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9217" y="1302704"/>
            <a:ext cx="8324374" cy="4682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AD70E3-316C-4468-B9E8-0347DAC73D7E}"/>
              </a:ext>
            </a:extLst>
          </p:cNvPr>
          <p:cNvSpPr txBox="1"/>
          <p:nvPr/>
        </p:nvSpPr>
        <p:spPr>
          <a:xfrm>
            <a:off x="3386735" y="6103749"/>
            <a:ext cx="701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>
                <a:hlinkClick r:id="rId4"/>
              </a:rPr>
              <a:t>https://youtu.be/LPZixxaSNXg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434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1016</Words>
  <Application>Microsoft Office PowerPoint</Application>
  <PresentationFormat>Widescreen</PresentationFormat>
  <Paragraphs>144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</vt:lpstr>
      <vt:lpstr>Times New Roman</vt:lpstr>
      <vt:lpstr>Tw Cen MT</vt:lpstr>
      <vt:lpstr>Droplet</vt:lpstr>
      <vt:lpstr>Learning disabilities, accommodations and inclusion</vt:lpstr>
      <vt:lpstr>What is a learning disability?</vt:lpstr>
      <vt:lpstr>For example….. Getting to 10 </vt:lpstr>
      <vt:lpstr>How did you Get to 10?</vt:lpstr>
      <vt:lpstr>areas of learning disabilities </vt:lpstr>
      <vt:lpstr>Types of reading disabilities</vt:lpstr>
      <vt:lpstr>Reading disability</vt:lpstr>
      <vt:lpstr>Reading comprehension</vt:lpstr>
      <vt:lpstr>Reading fluency</vt:lpstr>
      <vt:lpstr>Basic reading-dyslexia</vt:lpstr>
      <vt:lpstr>Written expression Disabilities</vt:lpstr>
      <vt:lpstr>What is Dysgraphia?</vt:lpstr>
      <vt:lpstr>Signs of writing disability</vt:lpstr>
      <vt:lpstr>PowerPoint Presentation</vt:lpstr>
      <vt:lpstr>Pencils grip</vt:lpstr>
      <vt:lpstr>Dysgraphia examples</vt:lpstr>
      <vt:lpstr>Math disabilities</vt:lpstr>
      <vt:lpstr>Math word problems</vt:lpstr>
      <vt:lpstr>Math calculations</vt:lpstr>
      <vt:lpstr>https://www.youtube.com/watch?v=KdxEAt91D7k</vt:lpstr>
      <vt:lpstr>What are Accommodations?</vt:lpstr>
      <vt:lpstr>Types of reading accommodations</vt:lpstr>
      <vt:lpstr>Writing accommodations </vt:lpstr>
      <vt:lpstr>PowerPoint Presentation</vt:lpstr>
      <vt:lpstr>Accommodations for math</vt:lpstr>
      <vt:lpstr>PowerPoint Presentation</vt:lpstr>
      <vt:lpstr>What is inclusion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disabilities, accommodations and inclusion</dc:title>
  <dc:creator>Marisa Baker</dc:creator>
  <cp:lastModifiedBy>Marisa Baker</cp:lastModifiedBy>
  <cp:revision>5</cp:revision>
  <dcterms:created xsi:type="dcterms:W3CDTF">2019-08-06T19:06:37Z</dcterms:created>
  <dcterms:modified xsi:type="dcterms:W3CDTF">2019-08-23T03:01:21Z</dcterms:modified>
</cp:coreProperties>
</file>