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260" r:id="rId3"/>
    <p:sldId id="258" r:id="rId4"/>
    <p:sldId id="257" r:id="rId5"/>
    <p:sldId id="261" r:id="rId6"/>
    <p:sldId id="29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D2821C-45FB-4800-9917-83DF182BC1F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CBDAD1B-CE3C-4A2B-AF1F-0C9553534F19}">
      <dgm:prSet/>
      <dgm:spPr/>
      <dgm:t>
        <a:bodyPr/>
        <a:lstStyle/>
        <a:p>
          <a:r>
            <a:rPr lang="en-US" b="0" i="0"/>
            <a:t>Students with………….</a:t>
          </a:r>
          <a:endParaRPr lang="en-US"/>
        </a:p>
      </dgm:t>
    </dgm:pt>
    <dgm:pt modelId="{D9E3BC9D-247C-4F6B-8708-5C144415F600}" type="parTrans" cxnId="{EB037A13-52CA-4A1E-A6C5-CEC027E7D8D2}">
      <dgm:prSet/>
      <dgm:spPr/>
      <dgm:t>
        <a:bodyPr/>
        <a:lstStyle/>
        <a:p>
          <a:endParaRPr lang="en-US"/>
        </a:p>
      </dgm:t>
    </dgm:pt>
    <dgm:pt modelId="{63782ADE-5F07-41E3-9A8F-F283BD99072D}" type="sibTrans" cxnId="{EB037A13-52CA-4A1E-A6C5-CEC027E7D8D2}">
      <dgm:prSet/>
      <dgm:spPr/>
      <dgm:t>
        <a:bodyPr/>
        <a:lstStyle/>
        <a:p>
          <a:endParaRPr lang="en-US"/>
        </a:p>
      </dgm:t>
    </dgm:pt>
    <dgm:pt modelId="{C6F90911-BBA5-4FAD-95A1-B1C12A24EF3B}">
      <dgm:prSet/>
      <dgm:spPr/>
      <dgm:t>
        <a:bodyPr/>
        <a:lstStyle/>
        <a:p>
          <a:r>
            <a:rPr lang="en-US" b="0" i="0"/>
            <a:t>Attentions Deficit Disorder</a:t>
          </a:r>
          <a:endParaRPr lang="en-US"/>
        </a:p>
      </dgm:t>
    </dgm:pt>
    <dgm:pt modelId="{7941C4D9-81F4-4677-8ABD-FF9858060405}" type="parTrans" cxnId="{0D3C154C-7BF4-4135-AC7B-98BF9B73447D}">
      <dgm:prSet/>
      <dgm:spPr/>
      <dgm:t>
        <a:bodyPr/>
        <a:lstStyle/>
        <a:p>
          <a:endParaRPr lang="en-US"/>
        </a:p>
      </dgm:t>
    </dgm:pt>
    <dgm:pt modelId="{BBC7DC1F-4805-4296-A252-8A0DB702A1D1}" type="sibTrans" cxnId="{0D3C154C-7BF4-4135-AC7B-98BF9B73447D}">
      <dgm:prSet/>
      <dgm:spPr/>
      <dgm:t>
        <a:bodyPr/>
        <a:lstStyle/>
        <a:p>
          <a:endParaRPr lang="en-US"/>
        </a:p>
      </dgm:t>
    </dgm:pt>
    <dgm:pt modelId="{59706759-DEB2-4116-8729-EE9CA0105585}">
      <dgm:prSet/>
      <dgm:spPr/>
      <dgm:t>
        <a:bodyPr/>
        <a:lstStyle/>
        <a:p>
          <a:r>
            <a:rPr lang="en-US" b="0" i="0"/>
            <a:t>Autism</a:t>
          </a:r>
          <a:endParaRPr lang="en-US"/>
        </a:p>
      </dgm:t>
    </dgm:pt>
    <dgm:pt modelId="{4B5ACB8F-CC60-435D-9055-CD0C3348765A}" type="parTrans" cxnId="{4E48A798-DF7E-4FA6-9285-254668169883}">
      <dgm:prSet/>
      <dgm:spPr/>
      <dgm:t>
        <a:bodyPr/>
        <a:lstStyle/>
        <a:p>
          <a:endParaRPr lang="en-US"/>
        </a:p>
      </dgm:t>
    </dgm:pt>
    <dgm:pt modelId="{0692D2E3-4ADA-42C8-A7AD-59A8FDD05A68}" type="sibTrans" cxnId="{4E48A798-DF7E-4FA6-9285-254668169883}">
      <dgm:prSet/>
      <dgm:spPr/>
      <dgm:t>
        <a:bodyPr/>
        <a:lstStyle/>
        <a:p>
          <a:endParaRPr lang="en-US"/>
        </a:p>
      </dgm:t>
    </dgm:pt>
    <dgm:pt modelId="{26803789-4F91-4327-833C-30222FFBECCC}">
      <dgm:prSet/>
      <dgm:spPr/>
      <dgm:t>
        <a:bodyPr/>
        <a:lstStyle/>
        <a:p>
          <a:r>
            <a:rPr lang="en-US" b="0" i="0"/>
            <a:t>Sensory Processing Disorder</a:t>
          </a:r>
          <a:endParaRPr lang="en-US"/>
        </a:p>
      </dgm:t>
    </dgm:pt>
    <dgm:pt modelId="{A3C1DA5E-196F-499B-B2C8-3DB99C5F37CF}" type="parTrans" cxnId="{114E7597-271A-4D00-9B55-4A7981021B92}">
      <dgm:prSet/>
      <dgm:spPr/>
      <dgm:t>
        <a:bodyPr/>
        <a:lstStyle/>
        <a:p>
          <a:endParaRPr lang="en-US"/>
        </a:p>
      </dgm:t>
    </dgm:pt>
    <dgm:pt modelId="{3907C523-F808-4EC4-B50D-8B2A589C9142}" type="sibTrans" cxnId="{114E7597-271A-4D00-9B55-4A7981021B92}">
      <dgm:prSet/>
      <dgm:spPr/>
      <dgm:t>
        <a:bodyPr/>
        <a:lstStyle/>
        <a:p>
          <a:endParaRPr lang="en-US"/>
        </a:p>
      </dgm:t>
    </dgm:pt>
    <dgm:pt modelId="{8A3C031F-C4D1-4E13-BFCD-4E7A5B816545}">
      <dgm:prSet/>
      <dgm:spPr/>
      <dgm:t>
        <a:bodyPr/>
        <a:lstStyle/>
        <a:p>
          <a:r>
            <a:rPr lang="en-US" b="0" i="0"/>
            <a:t>Mood Disorders (depression, anxiety, PTSD)</a:t>
          </a:r>
          <a:endParaRPr lang="en-US"/>
        </a:p>
      </dgm:t>
    </dgm:pt>
    <dgm:pt modelId="{13914098-513D-46E8-BE83-CCE6FA2673B8}" type="parTrans" cxnId="{31C9EC58-A699-4FB4-924B-D9BF35D2BDBD}">
      <dgm:prSet/>
      <dgm:spPr/>
      <dgm:t>
        <a:bodyPr/>
        <a:lstStyle/>
        <a:p>
          <a:endParaRPr lang="en-US"/>
        </a:p>
      </dgm:t>
    </dgm:pt>
    <dgm:pt modelId="{39791931-C460-4B1A-BA40-BC72CE126162}" type="sibTrans" cxnId="{31C9EC58-A699-4FB4-924B-D9BF35D2BDBD}">
      <dgm:prSet/>
      <dgm:spPr/>
      <dgm:t>
        <a:bodyPr/>
        <a:lstStyle/>
        <a:p>
          <a:endParaRPr lang="en-US"/>
        </a:p>
      </dgm:t>
    </dgm:pt>
    <dgm:pt modelId="{6B2B46BD-6562-4A88-826C-EBE484174262}" type="pres">
      <dgm:prSet presAssocID="{C9D2821C-45FB-4800-9917-83DF182BC1FB}" presName="vert0" presStyleCnt="0">
        <dgm:presLayoutVars>
          <dgm:dir/>
          <dgm:animOne val="branch"/>
          <dgm:animLvl val="lvl"/>
        </dgm:presLayoutVars>
      </dgm:prSet>
      <dgm:spPr/>
    </dgm:pt>
    <dgm:pt modelId="{37B78EFE-BE5B-4288-96AE-0083A1B4BEC9}" type="pres">
      <dgm:prSet presAssocID="{1CBDAD1B-CE3C-4A2B-AF1F-0C9553534F19}" presName="thickLine" presStyleLbl="alignNode1" presStyleIdx="0" presStyleCnt="1"/>
      <dgm:spPr/>
    </dgm:pt>
    <dgm:pt modelId="{476B9064-AC32-4891-BCBD-DBEB03025ECD}" type="pres">
      <dgm:prSet presAssocID="{1CBDAD1B-CE3C-4A2B-AF1F-0C9553534F19}" presName="horz1" presStyleCnt="0"/>
      <dgm:spPr/>
    </dgm:pt>
    <dgm:pt modelId="{5EA35CA6-E2DE-4426-9939-F1B745041962}" type="pres">
      <dgm:prSet presAssocID="{1CBDAD1B-CE3C-4A2B-AF1F-0C9553534F19}" presName="tx1" presStyleLbl="revTx" presStyleIdx="0" presStyleCnt="5"/>
      <dgm:spPr/>
    </dgm:pt>
    <dgm:pt modelId="{5AAE290B-7BB9-4492-97A1-B3E04034BF39}" type="pres">
      <dgm:prSet presAssocID="{1CBDAD1B-CE3C-4A2B-AF1F-0C9553534F19}" presName="vert1" presStyleCnt="0"/>
      <dgm:spPr/>
    </dgm:pt>
    <dgm:pt modelId="{DC413BE7-F2C2-4237-AD41-A07AE44CED19}" type="pres">
      <dgm:prSet presAssocID="{C6F90911-BBA5-4FAD-95A1-B1C12A24EF3B}" presName="vertSpace2a" presStyleCnt="0"/>
      <dgm:spPr/>
    </dgm:pt>
    <dgm:pt modelId="{3F4FEE09-9F2F-4976-AF10-333F0AB6A4CD}" type="pres">
      <dgm:prSet presAssocID="{C6F90911-BBA5-4FAD-95A1-B1C12A24EF3B}" presName="horz2" presStyleCnt="0"/>
      <dgm:spPr/>
    </dgm:pt>
    <dgm:pt modelId="{D419BD07-41D9-4CCF-894C-5FA348558FD4}" type="pres">
      <dgm:prSet presAssocID="{C6F90911-BBA5-4FAD-95A1-B1C12A24EF3B}" presName="horzSpace2" presStyleCnt="0"/>
      <dgm:spPr/>
    </dgm:pt>
    <dgm:pt modelId="{16F73B14-B223-42D8-8D27-2F365554DA3D}" type="pres">
      <dgm:prSet presAssocID="{C6F90911-BBA5-4FAD-95A1-B1C12A24EF3B}" presName="tx2" presStyleLbl="revTx" presStyleIdx="1" presStyleCnt="5"/>
      <dgm:spPr/>
    </dgm:pt>
    <dgm:pt modelId="{98BA6587-3FB8-4F55-B5C2-F3572A55387D}" type="pres">
      <dgm:prSet presAssocID="{C6F90911-BBA5-4FAD-95A1-B1C12A24EF3B}" presName="vert2" presStyleCnt="0"/>
      <dgm:spPr/>
    </dgm:pt>
    <dgm:pt modelId="{0FB5A9CD-E307-45CD-87BD-8DEDA898BB73}" type="pres">
      <dgm:prSet presAssocID="{C6F90911-BBA5-4FAD-95A1-B1C12A24EF3B}" presName="thinLine2b" presStyleLbl="callout" presStyleIdx="0" presStyleCnt="4"/>
      <dgm:spPr/>
    </dgm:pt>
    <dgm:pt modelId="{1A0AC2AF-2660-4D00-8EA0-434D05EB2E14}" type="pres">
      <dgm:prSet presAssocID="{C6F90911-BBA5-4FAD-95A1-B1C12A24EF3B}" presName="vertSpace2b" presStyleCnt="0"/>
      <dgm:spPr/>
    </dgm:pt>
    <dgm:pt modelId="{EB6414BC-6063-4B08-9F92-2428ABFF0270}" type="pres">
      <dgm:prSet presAssocID="{59706759-DEB2-4116-8729-EE9CA0105585}" presName="horz2" presStyleCnt="0"/>
      <dgm:spPr/>
    </dgm:pt>
    <dgm:pt modelId="{3831DC2F-AEA8-482E-88E5-67BF98D6FEC5}" type="pres">
      <dgm:prSet presAssocID="{59706759-DEB2-4116-8729-EE9CA0105585}" presName="horzSpace2" presStyleCnt="0"/>
      <dgm:spPr/>
    </dgm:pt>
    <dgm:pt modelId="{33942125-B9F5-4B98-9A38-AC8F3E2ABF7C}" type="pres">
      <dgm:prSet presAssocID="{59706759-DEB2-4116-8729-EE9CA0105585}" presName="tx2" presStyleLbl="revTx" presStyleIdx="2" presStyleCnt="5"/>
      <dgm:spPr/>
    </dgm:pt>
    <dgm:pt modelId="{F1117D81-F511-4BC7-B587-B15B20D4EAA5}" type="pres">
      <dgm:prSet presAssocID="{59706759-DEB2-4116-8729-EE9CA0105585}" presName="vert2" presStyleCnt="0"/>
      <dgm:spPr/>
    </dgm:pt>
    <dgm:pt modelId="{CC22F3C2-BEA2-4ED8-BA06-6DE1C9940C03}" type="pres">
      <dgm:prSet presAssocID="{59706759-DEB2-4116-8729-EE9CA0105585}" presName="thinLine2b" presStyleLbl="callout" presStyleIdx="1" presStyleCnt="4"/>
      <dgm:spPr/>
    </dgm:pt>
    <dgm:pt modelId="{F2EF9C55-9323-463B-AA71-AC7EEDA8356E}" type="pres">
      <dgm:prSet presAssocID="{59706759-DEB2-4116-8729-EE9CA0105585}" presName="vertSpace2b" presStyleCnt="0"/>
      <dgm:spPr/>
    </dgm:pt>
    <dgm:pt modelId="{AAF2D095-A1EA-40D6-9E6D-299D338506D2}" type="pres">
      <dgm:prSet presAssocID="{26803789-4F91-4327-833C-30222FFBECCC}" presName="horz2" presStyleCnt="0"/>
      <dgm:spPr/>
    </dgm:pt>
    <dgm:pt modelId="{439844FF-739C-4BB5-9AC1-838B2064F6C4}" type="pres">
      <dgm:prSet presAssocID="{26803789-4F91-4327-833C-30222FFBECCC}" presName="horzSpace2" presStyleCnt="0"/>
      <dgm:spPr/>
    </dgm:pt>
    <dgm:pt modelId="{74943D87-03B1-4E7A-807E-183AB69C946B}" type="pres">
      <dgm:prSet presAssocID="{26803789-4F91-4327-833C-30222FFBECCC}" presName="tx2" presStyleLbl="revTx" presStyleIdx="3" presStyleCnt="5"/>
      <dgm:spPr/>
    </dgm:pt>
    <dgm:pt modelId="{4970816C-C72A-4DE2-AE3E-6CB8906CE088}" type="pres">
      <dgm:prSet presAssocID="{26803789-4F91-4327-833C-30222FFBECCC}" presName="vert2" presStyleCnt="0"/>
      <dgm:spPr/>
    </dgm:pt>
    <dgm:pt modelId="{AB245734-F2AC-4AE7-BC5E-A3DC7D716D26}" type="pres">
      <dgm:prSet presAssocID="{26803789-4F91-4327-833C-30222FFBECCC}" presName="thinLine2b" presStyleLbl="callout" presStyleIdx="2" presStyleCnt="4"/>
      <dgm:spPr/>
    </dgm:pt>
    <dgm:pt modelId="{8E6BE83A-116F-481F-8649-DE14A272FB8E}" type="pres">
      <dgm:prSet presAssocID="{26803789-4F91-4327-833C-30222FFBECCC}" presName="vertSpace2b" presStyleCnt="0"/>
      <dgm:spPr/>
    </dgm:pt>
    <dgm:pt modelId="{DA21A882-BC2C-4E82-B776-836DB052F8C8}" type="pres">
      <dgm:prSet presAssocID="{8A3C031F-C4D1-4E13-BFCD-4E7A5B816545}" presName="horz2" presStyleCnt="0"/>
      <dgm:spPr/>
    </dgm:pt>
    <dgm:pt modelId="{20DA1EBA-C99C-466B-9853-9CD75120438C}" type="pres">
      <dgm:prSet presAssocID="{8A3C031F-C4D1-4E13-BFCD-4E7A5B816545}" presName="horzSpace2" presStyleCnt="0"/>
      <dgm:spPr/>
    </dgm:pt>
    <dgm:pt modelId="{6EBD80AD-34C9-4022-AF0E-259C84CCDE0A}" type="pres">
      <dgm:prSet presAssocID="{8A3C031F-C4D1-4E13-BFCD-4E7A5B816545}" presName="tx2" presStyleLbl="revTx" presStyleIdx="4" presStyleCnt="5"/>
      <dgm:spPr/>
    </dgm:pt>
    <dgm:pt modelId="{7B929A11-0C38-42E5-8E14-32F4AF04ACDE}" type="pres">
      <dgm:prSet presAssocID="{8A3C031F-C4D1-4E13-BFCD-4E7A5B816545}" presName="vert2" presStyleCnt="0"/>
      <dgm:spPr/>
    </dgm:pt>
    <dgm:pt modelId="{0070A4CA-B1E6-486B-8ADD-FB4850DD8144}" type="pres">
      <dgm:prSet presAssocID="{8A3C031F-C4D1-4E13-BFCD-4E7A5B816545}" presName="thinLine2b" presStyleLbl="callout" presStyleIdx="3" presStyleCnt="4"/>
      <dgm:spPr/>
    </dgm:pt>
    <dgm:pt modelId="{B646C113-6847-4805-B064-57F9ADBD444A}" type="pres">
      <dgm:prSet presAssocID="{8A3C031F-C4D1-4E13-BFCD-4E7A5B816545}" presName="vertSpace2b" presStyleCnt="0"/>
      <dgm:spPr/>
    </dgm:pt>
  </dgm:ptLst>
  <dgm:cxnLst>
    <dgm:cxn modelId="{EB037A13-52CA-4A1E-A6C5-CEC027E7D8D2}" srcId="{C9D2821C-45FB-4800-9917-83DF182BC1FB}" destId="{1CBDAD1B-CE3C-4A2B-AF1F-0C9553534F19}" srcOrd="0" destOrd="0" parTransId="{D9E3BC9D-247C-4F6B-8708-5C144415F600}" sibTransId="{63782ADE-5F07-41E3-9A8F-F283BD99072D}"/>
    <dgm:cxn modelId="{0D3C154C-7BF4-4135-AC7B-98BF9B73447D}" srcId="{1CBDAD1B-CE3C-4A2B-AF1F-0C9553534F19}" destId="{C6F90911-BBA5-4FAD-95A1-B1C12A24EF3B}" srcOrd="0" destOrd="0" parTransId="{7941C4D9-81F4-4677-8ABD-FF9858060405}" sibTransId="{BBC7DC1F-4805-4296-A252-8A0DB702A1D1}"/>
    <dgm:cxn modelId="{38BD114E-1EC1-4892-A6F7-004E95B89481}" type="presOf" srcId="{26803789-4F91-4327-833C-30222FFBECCC}" destId="{74943D87-03B1-4E7A-807E-183AB69C946B}" srcOrd="0" destOrd="0" presId="urn:microsoft.com/office/officeart/2008/layout/LinedList"/>
    <dgm:cxn modelId="{31C9EC58-A699-4FB4-924B-D9BF35D2BDBD}" srcId="{1CBDAD1B-CE3C-4A2B-AF1F-0C9553534F19}" destId="{8A3C031F-C4D1-4E13-BFCD-4E7A5B816545}" srcOrd="3" destOrd="0" parTransId="{13914098-513D-46E8-BE83-CCE6FA2673B8}" sibTransId="{39791931-C460-4B1A-BA40-BC72CE126162}"/>
    <dgm:cxn modelId="{BB03FA81-B6DD-44D3-9B79-5F9C0A07FDDE}" type="presOf" srcId="{1CBDAD1B-CE3C-4A2B-AF1F-0C9553534F19}" destId="{5EA35CA6-E2DE-4426-9939-F1B745041962}" srcOrd="0" destOrd="0" presId="urn:microsoft.com/office/officeart/2008/layout/LinedList"/>
    <dgm:cxn modelId="{114E7597-271A-4D00-9B55-4A7981021B92}" srcId="{1CBDAD1B-CE3C-4A2B-AF1F-0C9553534F19}" destId="{26803789-4F91-4327-833C-30222FFBECCC}" srcOrd="2" destOrd="0" parTransId="{A3C1DA5E-196F-499B-B2C8-3DB99C5F37CF}" sibTransId="{3907C523-F808-4EC4-B50D-8B2A589C9142}"/>
    <dgm:cxn modelId="{4E48A798-DF7E-4FA6-9285-254668169883}" srcId="{1CBDAD1B-CE3C-4A2B-AF1F-0C9553534F19}" destId="{59706759-DEB2-4116-8729-EE9CA0105585}" srcOrd="1" destOrd="0" parTransId="{4B5ACB8F-CC60-435D-9055-CD0C3348765A}" sibTransId="{0692D2E3-4ADA-42C8-A7AD-59A8FDD05A68}"/>
    <dgm:cxn modelId="{56E28FD1-D2B0-486B-BF2B-5C5E27B27B36}" type="presOf" srcId="{C9D2821C-45FB-4800-9917-83DF182BC1FB}" destId="{6B2B46BD-6562-4A88-826C-EBE484174262}" srcOrd="0" destOrd="0" presId="urn:microsoft.com/office/officeart/2008/layout/LinedList"/>
    <dgm:cxn modelId="{C84B0BD5-E2F6-491A-BD5E-EED2AEB50D45}" type="presOf" srcId="{8A3C031F-C4D1-4E13-BFCD-4E7A5B816545}" destId="{6EBD80AD-34C9-4022-AF0E-259C84CCDE0A}" srcOrd="0" destOrd="0" presId="urn:microsoft.com/office/officeart/2008/layout/LinedList"/>
    <dgm:cxn modelId="{984A2DDC-1321-4A58-B13A-4478FACE8669}" type="presOf" srcId="{C6F90911-BBA5-4FAD-95A1-B1C12A24EF3B}" destId="{16F73B14-B223-42D8-8D27-2F365554DA3D}" srcOrd="0" destOrd="0" presId="urn:microsoft.com/office/officeart/2008/layout/LinedList"/>
    <dgm:cxn modelId="{E17BDDFD-A74E-49B0-BEEB-D0B70FA4BE15}" type="presOf" srcId="{59706759-DEB2-4116-8729-EE9CA0105585}" destId="{33942125-B9F5-4B98-9A38-AC8F3E2ABF7C}" srcOrd="0" destOrd="0" presId="urn:microsoft.com/office/officeart/2008/layout/LinedList"/>
    <dgm:cxn modelId="{F0AF0D2E-BC7F-4395-A7CB-EDE03344E970}" type="presParOf" srcId="{6B2B46BD-6562-4A88-826C-EBE484174262}" destId="{37B78EFE-BE5B-4288-96AE-0083A1B4BEC9}" srcOrd="0" destOrd="0" presId="urn:microsoft.com/office/officeart/2008/layout/LinedList"/>
    <dgm:cxn modelId="{7FE749DE-65DB-4A9E-AD39-746264473140}" type="presParOf" srcId="{6B2B46BD-6562-4A88-826C-EBE484174262}" destId="{476B9064-AC32-4891-BCBD-DBEB03025ECD}" srcOrd="1" destOrd="0" presId="urn:microsoft.com/office/officeart/2008/layout/LinedList"/>
    <dgm:cxn modelId="{005662D7-7ED4-413C-A383-C86AAD6E88E8}" type="presParOf" srcId="{476B9064-AC32-4891-BCBD-DBEB03025ECD}" destId="{5EA35CA6-E2DE-4426-9939-F1B745041962}" srcOrd="0" destOrd="0" presId="urn:microsoft.com/office/officeart/2008/layout/LinedList"/>
    <dgm:cxn modelId="{67623362-A763-4E6B-BCDF-A40E638356D6}" type="presParOf" srcId="{476B9064-AC32-4891-BCBD-DBEB03025ECD}" destId="{5AAE290B-7BB9-4492-97A1-B3E04034BF39}" srcOrd="1" destOrd="0" presId="urn:microsoft.com/office/officeart/2008/layout/LinedList"/>
    <dgm:cxn modelId="{6F7DFD52-7D8C-4DAC-AA08-3C5F1BA65E44}" type="presParOf" srcId="{5AAE290B-7BB9-4492-97A1-B3E04034BF39}" destId="{DC413BE7-F2C2-4237-AD41-A07AE44CED19}" srcOrd="0" destOrd="0" presId="urn:microsoft.com/office/officeart/2008/layout/LinedList"/>
    <dgm:cxn modelId="{2EE97A9F-C9AC-47DB-B734-E9003799D4F5}" type="presParOf" srcId="{5AAE290B-7BB9-4492-97A1-B3E04034BF39}" destId="{3F4FEE09-9F2F-4976-AF10-333F0AB6A4CD}" srcOrd="1" destOrd="0" presId="urn:microsoft.com/office/officeart/2008/layout/LinedList"/>
    <dgm:cxn modelId="{1327C86C-BEB4-40C6-83B6-F5B8C25FDBB1}" type="presParOf" srcId="{3F4FEE09-9F2F-4976-AF10-333F0AB6A4CD}" destId="{D419BD07-41D9-4CCF-894C-5FA348558FD4}" srcOrd="0" destOrd="0" presId="urn:microsoft.com/office/officeart/2008/layout/LinedList"/>
    <dgm:cxn modelId="{66F23A4C-21AA-4DFE-9123-5A94F18B5FD2}" type="presParOf" srcId="{3F4FEE09-9F2F-4976-AF10-333F0AB6A4CD}" destId="{16F73B14-B223-42D8-8D27-2F365554DA3D}" srcOrd="1" destOrd="0" presId="urn:microsoft.com/office/officeart/2008/layout/LinedList"/>
    <dgm:cxn modelId="{48269C9D-724D-4277-9BDE-4212D47AC81B}" type="presParOf" srcId="{3F4FEE09-9F2F-4976-AF10-333F0AB6A4CD}" destId="{98BA6587-3FB8-4F55-B5C2-F3572A55387D}" srcOrd="2" destOrd="0" presId="urn:microsoft.com/office/officeart/2008/layout/LinedList"/>
    <dgm:cxn modelId="{791D3383-D96D-4BA9-ACFF-785F8FF1886C}" type="presParOf" srcId="{5AAE290B-7BB9-4492-97A1-B3E04034BF39}" destId="{0FB5A9CD-E307-45CD-87BD-8DEDA898BB73}" srcOrd="2" destOrd="0" presId="urn:microsoft.com/office/officeart/2008/layout/LinedList"/>
    <dgm:cxn modelId="{96CF2325-AE5C-45B2-ABD1-7C12F916AEF5}" type="presParOf" srcId="{5AAE290B-7BB9-4492-97A1-B3E04034BF39}" destId="{1A0AC2AF-2660-4D00-8EA0-434D05EB2E14}" srcOrd="3" destOrd="0" presId="urn:microsoft.com/office/officeart/2008/layout/LinedList"/>
    <dgm:cxn modelId="{3764700D-DDA7-4280-B5DA-27A215789CD5}" type="presParOf" srcId="{5AAE290B-7BB9-4492-97A1-B3E04034BF39}" destId="{EB6414BC-6063-4B08-9F92-2428ABFF0270}" srcOrd="4" destOrd="0" presId="urn:microsoft.com/office/officeart/2008/layout/LinedList"/>
    <dgm:cxn modelId="{2F95AA8B-049D-4174-9380-2D701E7DECAA}" type="presParOf" srcId="{EB6414BC-6063-4B08-9F92-2428ABFF0270}" destId="{3831DC2F-AEA8-482E-88E5-67BF98D6FEC5}" srcOrd="0" destOrd="0" presId="urn:microsoft.com/office/officeart/2008/layout/LinedList"/>
    <dgm:cxn modelId="{108E5C93-9E1A-4D02-A36B-244AA3E120BF}" type="presParOf" srcId="{EB6414BC-6063-4B08-9F92-2428ABFF0270}" destId="{33942125-B9F5-4B98-9A38-AC8F3E2ABF7C}" srcOrd="1" destOrd="0" presId="urn:microsoft.com/office/officeart/2008/layout/LinedList"/>
    <dgm:cxn modelId="{4C2F6136-AA5F-4267-9F59-4EDBF0BF0E39}" type="presParOf" srcId="{EB6414BC-6063-4B08-9F92-2428ABFF0270}" destId="{F1117D81-F511-4BC7-B587-B15B20D4EAA5}" srcOrd="2" destOrd="0" presId="urn:microsoft.com/office/officeart/2008/layout/LinedList"/>
    <dgm:cxn modelId="{834F09D7-623F-482A-BC03-2EC2F17D0701}" type="presParOf" srcId="{5AAE290B-7BB9-4492-97A1-B3E04034BF39}" destId="{CC22F3C2-BEA2-4ED8-BA06-6DE1C9940C03}" srcOrd="5" destOrd="0" presId="urn:microsoft.com/office/officeart/2008/layout/LinedList"/>
    <dgm:cxn modelId="{5AEB32AC-C203-4B4B-AC89-9FD7882D7DAD}" type="presParOf" srcId="{5AAE290B-7BB9-4492-97A1-B3E04034BF39}" destId="{F2EF9C55-9323-463B-AA71-AC7EEDA8356E}" srcOrd="6" destOrd="0" presId="urn:microsoft.com/office/officeart/2008/layout/LinedList"/>
    <dgm:cxn modelId="{67E088A6-FBAA-4162-9245-C639D2EBECCF}" type="presParOf" srcId="{5AAE290B-7BB9-4492-97A1-B3E04034BF39}" destId="{AAF2D095-A1EA-40D6-9E6D-299D338506D2}" srcOrd="7" destOrd="0" presId="urn:microsoft.com/office/officeart/2008/layout/LinedList"/>
    <dgm:cxn modelId="{43C4D1EE-D555-442D-9011-FD955A483D1A}" type="presParOf" srcId="{AAF2D095-A1EA-40D6-9E6D-299D338506D2}" destId="{439844FF-739C-4BB5-9AC1-838B2064F6C4}" srcOrd="0" destOrd="0" presId="urn:microsoft.com/office/officeart/2008/layout/LinedList"/>
    <dgm:cxn modelId="{53C646C9-9D37-4760-AA06-6E6760967A55}" type="presParOf" srcId="{AAF2D095-A1EA-40D6-9E6D-299D338506D2}" destId="{74943D87-03B1-4E7A-807E-183AB69C946B}" srcOrd="1" destOrd="0" presId="urn:microsoft.com/office/officeart/2008/layout/LinedList"/>
    <dgm:cxn modelId="{52BEBD22-E55F-4215-B3A6-B42495B85970}" type="presParOf" srcId="{AAF2D095-A1EA-40D6-9E6D-299D338506D2}" destId="{4970816C-C72A-4DE2-AE3E-6CB8906CE088}" srcOrd="2" destOrd="0" presId="urn:microsoft.com/office/officeart/2008/layout/LinedList"/>
    <dgm:cxn modelId="{7B60C9F0-500B-4EFF-A9E8-CAF8E277ED99}" type="presParOf" srcId="{5AAE290B-7BB9-4492-97A1-B3E04034BF39}" destId="{AB245734-F2AC-4AE7-BC5E-A3DC7D716D26}" srcOrd="8" destOrd="0" presId="urn:microsoft.com/office/officeart/2008/layout/LinedList"/>
    <dgm:cxn modelId="{C99C1C55-C74F-4FDE-9C53-3CBE8E0F61D2}" type="presParOf" srcId="{5AAE290B-7BB9-4492-97A1-B3E04034BF39}" destId="{8E6BE83A-116F-481F-8649-DE14A272FB8E}" srcOrd="9" destOrd="0" presId="urn:microsoft.com/office/officeart/2008/layout/LinedList"/>
    <dgm:cxn modelId="{0350B0E6-C349-4774-963D-29CA4E382F7A}" type="presParOf" srcId="{5AAE290B-7BB9-4492-97A1-B3E04034BF39}" destId="{DA21A882-BC2C-4E82-B776-836DB052F8C8}" srcOrd="10" destOrd="0" presId="urn:microsoft.com/office/officeart/2008/layout/LinedList"/>
    <dgm:cxn modelId="{D04288C8-2588-4F13-9719-A67FDDA9720A}" type="presParOf" srcId="{DA21A882-BC2C-4E82-B776-836DB052F8C8}" destId="{20DA1EBA-C99C-466B-9853-9CD75120438C}" srcOrd="0" destOrd="0" presId="urn:microsoft.com/office/officeart/2008/layout/LinedList"/>
    <dgm:cxn modelId="{2F1E56AE-0067-4A0E-AE5B-5105DE0A1204}" type="presParOf" srcId="{DA21A882-BC2C-4E82-B776-836DB052F8C8}" destId="{6EBD80AD-34C9-4022-AF0E-259C84CCDE0A}" srcOrd="1" destOrd="0" presId="urn:microsoft.com/office/officeart/2008/layout/LinedList"/>
    <dgm:cxn modelId="{DE46396E-1AD8-4D26-A08D-01BDF0411AA7}" type="presParOf" srcId="{DA21A882-BC2C-4E82-B776-836DB052F8C8}" destId="{7B929A11-0C38-42E5-8E14-32F4AF04ACDE}" srcOrd="2" destOrd="0" presId="urn:microsoft.com/office/officeart/2008/layout/LinedList"/>
    <dgm:cxn modelId="{3EFC69EE-1E59-42CF-872A-B53CC21FFD19}" type="presParOf" srcId="{5AAE290B-7BB9-4492-97A1-B3E04034BF39}" destId="{0070A4CA-B1E6-486B-8ADD-FB4850DD8144}" srcOrd="11" destOrd="0" presId="urn:microsoft.com/office/officeart/2008/layout/LinedList"/>
    <dgm:cxn modelId="{60F8C429-EA2F-428B-AEE3-359EDE7296FA}" type="presParOf" srcId="{5AAE290B-7BB9-4492-97A1-B3E04034BF39}" destId="{B646C113-6847-4805-B064-57F9ADBD444A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78EFE-BE5B-4288-96AE-0083A1B4BEC9}">
      <dsp:nvSpPr>
        <dsp:cNvPr id="0" name=""/>
        <dsp:cNvSpPr/>
      </dsp:nvSpPr>
      <dsp:spPr>
        <a:xfrm>
          <a:off x="0" y="0"/>
          <a:ext cx="108953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A35CA6-E2DE-4426-9939-F1B745041962}">
      <dsp:nvSpPr>
        <dsp:cNvPr id="0" name=""/>
        <dsp:cNvSpPr/>
      </dsp:nvSpPr>
      <dsp:spPr>
        <a:xfrm>
          <a:off x="0" y="0"/>
          <a:ext cx="2179074" cy="3404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Students with………….</a:t>
          </a:r>
          <a:endParaRPr lang="en-US" sz="2500" kern="1200"/>
        </a:p>
      </dsp:txBody>
      <dsp:txXfrm>
        <a:off x="0" y="0"/>
        <a:ext cx="2179074" cy="3404277"/>
      </dsp:txXfrm>
    </dsp:sp>
    <dsp:sp modelId="{16F73B14-B223-42D8-8D27-2F365554DA3D}">
      <dsp:nvSpPr>
        <dsp:cNvPr id="0" name=""/>
        <dsp:cNvSpPr/>
      </dsp:nvSpPr>
      <dsp:spPr>
        <a:xfrm>
          <a:off x="2342504" y="40018"/>
          <a:ext cx="8552865" cy="800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/>
            <a:t>Attentions Deficit Disorder</a:t>
          </a:r>
          <a:endParaRPr lang="en-US" sz="3100" kern="1200"/>
        </a:p>
      </dsp:txBody>
      <dsp:txXfrm>
        <a:off x="2342504" y="40018"/>
        <a:ext cx="8552865" cy="800370"/>
      </dsp:txXfrm>
    </dsp:sp>
    <dsp:sp modelId="{0FB5A9CD-E307-45CD-87BD-8DEDA898BB73}">
      <dsp:nvSpPr>
        <dsp:cNvPr id="0" name=""/>
        <dsp:cNvSpPr/>
      </dsp:nvSpPr>
      <dsp:spPr>
        <a:xfrm>
          <a:off x="2179074" y="840389"/>
          <a:ext cx="871629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42125-B9F5-4B98-9A38-AC8F3E2ABF7C}">
      <dsp:nvSpPr>
        <dsp:cNvPr id="0" name=""/>
        <dsp:cNvSpPr/>
      </dsp:nvSpPr>
      <dsp:spPr>
        <a:xfrm>
          <a:off x="2342504" y="880407"/>
          <a:ext cx="8552865" cy="800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/>
            <a:t>Autism</a:t>
          </a:r>
          <a:endParaRPr lang="en-US" sz="3100" kern="1200"/>
        </a:p>
      </dsp:txBody>
      <dsp:txXfrm>
        <a:off x="2342504" y="880407"/>
        <a:ext cx="8552865" cy="800370"/>
      </dsp:txXfrm>
    </dsp:sp>
    <dsp:sp modelId="{CC22F3C2-BEA2-4ED8-BA06-6DE1C9940C03}">
      <dsp:nvSpPr>
        <dsp:cNvPr id="0" name=""/>
        <dsp:cNvSpPr/>
      </dsp:nvSpPr>
      <dsp:spPr>
        <a:xfrm>
          <a:off x="2179074" y="1680778"/>
          <a:ext cx="871629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43D87-03B1-4E7A-807E-183AB69C946B}">
      <dsp:nvSpPr>
        <dsp:cNvPr id="0" name=""/>
        <dsp:cNvSpPr/>
      </dsp:nvSpPr>
      <dsp:spPr>
        <a:xfrm>
          <a:off x="2342504" y="1720797"/>
          <a:ext cx="8552865" cy="800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/>
            <a:t>Sensory Processing Disorder</a:t>
          </a:r>
          <a:endParaRPr lang="en-US" sz="3100" kern="1200"/>
        </a:p>
      </dsp:txBody>
      <dsp:txXfrm>
        <a:off x="2342504" y="1720797"/>
        <a:ext cx="8552865" cy="800370"/>
      </dsp:txXfrm>
    </dsp:sp>
    <dsp:sp modelId="{AB245734-F2AC-4AE7-BC5E-A3DC7D716D26}">
      <dsp:nvSpPr>
        <dsp:cNvPr id="0" name=""/>
        <dsp:cNvSpPr/>
      </dsp:nvSpPr>
      <dsp:spPr>
        <a:xfrm>
          <a:off x="2179074" y="2521167"/>
          <a:ext cx="871629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D80AD-34C9-4022-AF0E-259C84CCDE0A}">
      <dsp:nvSpPr>
        <dsp:cNvPr id="0" name=""/>
        <dsp:cNvSpPr/>
      </dsp:nvSpPr>
      <dsp:spPr>
        <a:xfrm>
          <a:off x="2342504" y="2561186"/>
          <a:ext cx="8552865" cy="800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/>
            <a:t>Mood Disorders (depression, anxiety, PTSD)</a:t>
          </a:r>
          <a:endParaRPr lang="en-US" sz="3100" kern="1200"/>
        </a:p>
      </dsp:txBody>
      <dsp:txXfrm>
        <a:off x="2342504" y="2561186"/>
        <a:ext cx="8552865" cy="800370"/>
      </dsp:txXfrm>
    </dsp:sp>
    <dsp:sp modelId="{0070A4CA-B1E6-486B-8ADD-FB4850DD8144}">
      <dsp:nvSpPr>
        <dsp:cNvPr id="0" name=""/>
        <dsp:cNvSpPr/>
      </dsp:nvSpPr>
      <dsp:spPr>
        <a:xfrm>
          <a:off x="2179074" y="3361557"/>
          <a:ext cx="871629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39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0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67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5335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5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58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4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40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1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42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4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0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33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0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7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04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F2CF48A-2B88-4A0E-BB43-1836A9DBF6F8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07629-7153-4997-AA08-66278697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162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otinpublicschools.blogspot.com/2014/12/rice-duct-tape-baggies-thats-all-you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otinpublicschools.blogspot.com/2014/12/rice-duct-tape-baggies-thats-all-you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otinpublicschools.blogspot.com/2014/12/rice-duct-tape-baggies-thats-all-you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otinpublicschools.blogspot.com/2014/12/rice-duct-tape-baggies-thats-all-you.html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nsacalm.com/blogs/news/5-ways-a-weighted-lap-pad-can-help-your-child-or-yo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otinpublicschools.blogspot.com/2014/12/rice-duct-tape-baggies-thats-all-you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tinpublicschools.blogspot.com/2014/12/rice-duct-tape-baggies-thats-all-you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tinpublicschools.blogspot.com/2014/12/rice-duct-tape-baggies-thats-all-you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8D0172-F2E0-4763-9C35-F0226649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9F2851FB-E841-4509-8A6D-A416376EA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F6FB2B2-CE21-407F-B22E-302DADC2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505" y="623571"/>
            <a:ext cx="10260990" cy="3523885"/>
          </a:xfrm>
        </p:spPr>
        <p:txBody>
          <a:bodyPr>
            <a:normAutofit/>
          </a:bodyPr>
          <a:lstStyle/>
          <a:p>
            <a:pPr algn="ctr"/>
            <a:r>
              <a:rPr lang="en-US" sz="8000"/>
              <a:t>Weight Lap Pads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505" y="4777380"/>
            <a:ext cx="10260990" cy="12097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chemeClr val="bg2"/>
                </a:solidFill>
              </a:rPr>
              <a:t>Weighted Lap Pads</a:t>
            </a:r>
          </a:p>
        </p:txBody>
      </p:sp>
    </p:spTree>
    <p:extLst>
      <p:ext uri="{BB962C8B-B14F-4D97-AF65-F5344CB8AC3E}">
        <p14:creationId xmlns:p14="http://schemas.microsoft.com/office/powerpoint/2010/main" val="308685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Y Weighted Blanket | Jest_Tu_Positiv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40" y="539646"/>
            <a:ext cx="8327479" cy="5663602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EB4587-DE08-4CFD-8F3E-BFE7EA694320}"/>
              </a:ext>
            </a:extLst>
          </p:cNvPr>
          <p:cNvSpPr/>
          <p:nvPr/>
        </p:nvSpPr>
        <p:spPr>
          <a:xfrm>
            <a:off x="2497584" y="631835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http://otinpublicschools.blogspot.com/2014/12/rice-duct-tape-baggies-thats-all-you.html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7608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Y Weighted Blanket | Jest_Tu_Positiv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03" y="566797"/>
            <a:ext cx="6800993" cy="50780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5AA7F7-D614-4967-B7BE-BD09FF9D30DB}"/>
              </a:ext>
            </a:extLst>
          </p:cNvPr>
          <p:cNvSpPr/>
          <p:nvPr/>
        </p:nvSpPr>
        <p:spPr>
          <a:xfrm>
            <a:off x="2790548" y="615975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http://otinpublicschools.blogspot.com/2014/12/rice-duct-tape-baggies-thats-all-you.html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3457672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Y Weighted Blanket | Jest_Tu_Positiv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61" y="223544"/>
            <a:ext cx="8444668" cy="5678592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42C582-AB73-4C62-9E70-69A05D8EE9B9}"/>
              </a:ext>
            </a:extLst>
          </p:cNvPr>
          <p:cNvSpPr/>
          <p:nvPr/>
        </p:nvSpPr>
        <p:spPr>
          <a:xfrm>
            <a:off x="2648505" y="617279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http://otinpublicschools.blogspot.com/2014/12/rice-duct-tape-baggies-thats-all-you.html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5140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Y Autism &amp; Sensory Items | Jest_Tu_Positiv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27" y="554637"/>
            <a:ext cx="7370785" cy="5663602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A794BE-D945-47F6-B0E1-BCC81A0CAC19}"/>
              </a:ext>
            </a:extLst>
          </p:cNvPr>
          <p:cNvSpPr/>
          <p:nvPr/>
        </p:nvSpPr>
        <p:spPr>
          <a:xfrm>
            <a:off x="2914835" y="630336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http://otinpublicschools.blogspot.com/2014/12/rice-duct-tape-baggies-thats-all-you.html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45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Weighted Lap Pads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4800" dirty="0"/>
              <a:t>Weighted lap pads help with deep touch pressure therapy (DTP). By giving a calming, organizing effect on children and adults when used.</a:t>
            </a:r>
          </a:p>
          <a:p>
            <a:r>
              <a:rPr lang="en-US" sz="1200" dirty="0">
                <a:hlinkClick r:id="rId2"/>
              </a:rPr>
              <a:t>https://www.sensacalm.com/blogs/news/5-ways-a-weighted-lap-pad-can-help-your-child-or-you</a:t>
            </a:r>
            <a:r>
              <a:rPr lang="en-US" sz="1200" dirty="0"/>
              <a:t> Source</a:t>
            </a:r>
          </a:p>
        </p:txBody>
      </p:sp>
    </p:spTree>
    <p:extLst>
      <p:ext uri="{BB962C8B-B14F-4D97-AF65-F5344CB8AC3E}">
        <p14:creationId xmlns:p14="http://schemas.microsoft.com/office/powerpoint/2010/main" val="128720085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Who benefits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A2F378A-B011-4913-8DD2-B5AECD58E6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665214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0526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en-US" dirty="0"/>
              <a:t>Benefits of lap pads</a:t>
            </a:r>
          </a:p>
        </p:txBody>
      </p:sp>
      <p:pic>
        <p:nvPicPr>
          <p:cNvPr id="4" name="Picture 3" descr="Inexpensive Homemade weighted blankets | Jest_Tu_Positiv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r="9468" b="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r>
              <a:rPr lang="en-US"/>
              <a:t>Improves focus</a:t>
            </a:r>
          </a:p>
          <a:p>
            <a:r>
              <a:rPr lang="en-US"/>
              <a:t>Reduces Anxiety</a:t>
            </a:r>
          </a:p>
          <a:p>
            <a:r>
              <a:rPr lang="en-US"/>
              <a:t>Calms melt downs</a:t>
            </a:r>
          </a:p>
          <a:p>
            <a:r>
              <a:rPr lang="en-US"/>
              <a:t>Makes transitions easier</a:t>
            </a:r>
          </a:p>
        </p:txBody>
      </p:sp>
    </p:spTree>
    <p:extLst>
      <p:ext uri="{BB962C8B-B14F-4D97-AF65-F5344CB8AC3E}">
        <p14:creationId xmlns:p14="http://schemas.microsoft.com/office/powerpoint/2010/main" val="275940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Where can lap pads be used….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4109" y="1645920"/>
            <a:ext cx="5919503" cy="4470821"/>
          </a:xfrm>
        </p:spPr>
        <p:txBody>
          <a:bodyPr>
            <a:normAutofit/>
          </a:bodyPr>
          <a:lstStyle/>
          <a:p>
            <a:r>
              <a:rPr lang="en-US"/>
              <a:t>Lap pads can be used </a:t>
            </a:r>
          </a:p>
          <a:p>
            <a:pPr lvl="1"/>
            <a:r>
              <a:rPr lang="en-US"/>
              <a:t>In the classroom</a:t>
            </a:r>
          </a:p>
          <a:p>
            <a:pPr lvl="1"/>
            <a:r>
              <a:rPr lang="en-US"/>
              <a:t>At home</a:t>
            </a:r>
          </a:p>
          <a:p>
            <a:pPr lvl="1"/>
            <a:r>
              <a:rPr lang="en-US"/>
              <a:t>At restaurants</a:t>
            </a:r>
          </a:p>
          <a:p>
            <a:pPr lvl="1"/>
            <a:r>
              <a:rPr lang="en-US"/>
              <a:t>All most anywhere!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3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61CB2-76F1-49FD-BFFB-9D38F9E1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Materials needed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305A7-6EAF-4877-A378-3915F41DF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r>
              <a:rPr lang="en-US" dirty="0"/>
              <a:t>Sand</a:t>
            </a:r>
          </a:p>
          <a:p>
            <a:r>
              <a:rPr lang="en-US" dirty="0"/>
              <a:t>Sandwich bags</a:t>
            </a:r>
          </a:p>
          <a:p>
            <a:r>
              <a:rPr lang="en-US" dirty="0"/>
              <a:t>Duck tape</a:t>
            </a:r>
          </a:p>
          <a:p>
            <a:r>
              <a:rPr lang="en-US" dirty="0"/>
              <a:t>Scale (To weigh Sand)</a:t>
            </a:r>
          </a:p>
          <a:p>
            <a:r>
              <a:rPr lang="en-US" dirty="0"/>
              <a:t>Scissors (If needed to rip tape)</a:t>
            </a:r>
          </a:p>
        </p:txBody>
      </p:sp>
    </p:spTree>
    <p:extLst>
      <p:ext uri="{BB962C8B-B14F-4D97-AF65-F5344CB8AC3E}">
        <p14:creationId xmlns:p14="http://schemas.microsoft.com/office/powerpoint/2010/main" val="36053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01 Moved Permanentl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23" y="239884"/>
            <a:ext cx="8048553" cy="5731901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7919E2-4EFB-4C3C-BB68-226C53C0D16F}"/>
              </a:ext>
            </a:extLst>
          </p:cNvPr>
          <p:cNvSpPr/>
          <p:nvPr/>
        </p:nvSpPr>
        <p:spPr>
          <a:xfrm>
            <a:off x="2701771" y="615645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http://otinpublicschools.blogspot.com/2014/12/rice-duct-tape-baggies-thats-all-you.html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3429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Y Weighted Blanket | Jest_Tu_Positiv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48" y="159507"/>
            <a:ext cx="9592569" cy="596340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D5CEA6-C2AD-4ECE-8CBB-3178E55751A4}"/>
              </a:ext>
            </a:extLst>
          </p:cNvPr>
          <p:cNvSpPr/>
          <p:nvPr/>
        </p:nvSpPr>
        <p:spPr>
          <a:xfrm>
            <a:off x="2391052" y="627085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http://otinpublicschools.blogspot.com/2014/12/rice-duct-tape-baggies-thats-all-you.html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7340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Y Autism &amp; Sensory Items | Jest_Tu_Positiv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25" y="282341"/>
            <a:ext cx="10322397" cy="5678592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FA6583-5A9B-4994-82AB-22FAD83F22D9}"/>
              </a:ext>
            </a:extLst>
          </p:cNvPr>
          <p:cNvSpPr/>
          <p:nvPr/>
        </p:nvSpPr>
        <p:spPr>
          <a:xfrm>
            <a:off x="2257887" y="613732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http://otinpublicschools.blogspot.com/2014/12/rice-duct-tape-baggies-thats-all-you.html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2644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220</Words>
  <Application>Microsoft Office PowerPoint</Application>
  <PresentationFormat>Widescreen</PresentationFormat>
  <Paragraphs>35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</vt:lpstr>
      <vt:lpstr>Weight Lap Pads</vt:lpstr>
      <vt:lpstr>Why Weighted Lap Pads </vt:lpstr>
      <vt:lpstr>Who benefits</vt:lpstr>
      <vt:lpstr>Benefits of lap pads</vt:lpstr>
      <vt:lpstr>Where can lap pads be used….</vt:lpstr>
      <vt:lpstr>Materials needed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Weight Lap Pads</dc:title>
  <dc:creator>Marisa Baker</dc:creator>
  <cp:lastModifiedBy>Marisa Baker</cp:lastModifiedBy>
  <cp:revision>1</cp:revision>
  <dcterms:created xsi:type="dcterms:W3CDTF">2019-08-23T03:08:08Z</dcterms:created>
  <dcterms:modified xsi:type="dcterms:W3CDTF">2019-08-23T03:08:47Z</dcterms:modified>
</cp:coreProperties>
</file>